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58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2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1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725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306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338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24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794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827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345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578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962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57D4-71D0-430F-A310-CFE8049A05F0}" type="datetimeFigureOut">
              <a:rPr lang="en-NZ" smtClean="0"/>
              <a:t>4/05/2020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5F0C6-03F9-4927-9D60-DC2418F84F5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856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b="1" dirty="0" smtClean="0"/>
              <a:t>Canvas new release</a:t>
            </a:r>
            <a:endParaRPr lang="en-N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smtClean="0"/>
              <a:t>May 2020</a:t>
            </a:r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174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Link validator celebration</a:t>
            </a:r>
            <a:endParaRPr lang="en-NZ" dirty="0"/>
          </a:p>
        </p:txBody>
      </p:sp>
      <p:pic>
        <p:nvPicPr>
          <p:cNvPr id="3" name="D6070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" y="1386088"/>
            <a:ext cx="10332720" cy="53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DocViewer</a:t>
            </a:r>
            <a:r>
              <a:rPr lang="en-NZ" dirty="0" smtClean="0"/>
              <a:t> (</a:t>
            </a:r>
            <a:r>
              <a:rPr lang="en-NZ" dirty="0" err="1" smtClean="0"/>
              <a:t>SpeedGrader</a:t>
            </a:r>
            <a:r>
              <a:rPr lang="en-NZ" dirty="0" smtClean="0"/>
              <a:t>) – Student notification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are notified when comments have been added in </a:t>
            </a:r>
            <a:r>
              <a:rPr lang="en-US" dirty="0" err="1" smtClean="0"/>
              <a:t>DocViewer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Students won’t receive notification till an assignment is posted.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740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Mark by questions</a:t>
            </a:r>
            <a:endParaRPr lang="en-NZ" dirty="0"/>
          </a:p>
        </p:txBody>
      </p:sp>
      <p:pic>
        <p:nvPicPr>
          <p:cNvPr id="4" name="3F44EB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825625"/>
            <a:ext cx="9345613" cy="4351338"/>
          </a:xfrm>
        </p:spPr>
      </p:pic>
    </p:spTree>
    <p:extLst>
      <p:ext uri="{BB962C8B-B14F-4D97-AF65-F5344CB8AC3E}">
        <p14:creationId xmlns:p14="http://schemas.microsoft.com/office/powerpoint/2010/main" val="37777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Canvas release timeline</a:t>
            </a:r>
            <a:endParaRPr lang="en-NZ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296235"/>
            <a:ext cx="6824312" cy="5276144"/>
          </a:xfrm>
        </p:spPr>
      </p:pic>
    </p:spTree>
    <p:extLst>
      <p:ext uri="{BB962C8B-B14F-4D97-AF65-F5344CB8AC3E}">
        <p14:creationId xmlns:p14="http://schemas.microsoft.com/office/powerpoint/2010/main" val="18683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Questions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55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43</Words>
  <Application>Microsoft Office PowerPoint</Application>
  <PresentationFormat>Widescreen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Canvas new release</vt:lpstr>
      <vt:lpstr>Link validator celebration</vt:lpstr>
      <vt:lpstr>DocViewer (SpeedGrader) – Student notification</vt:lpstr>
      <vt:lpstr>Mark by questions</vt:lpstr>
      <vt:lpstr>Canvas release timeline</vt:lpstr>
      <vt:lpstr>Questions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Canvas new release</dc:title>
  <dc:creator>Chun Li</dc:creator>
  <cp:lastModifiedBy>Chun Li</cp:lastModifiedBy>
  <cp:revision>15</cp:revision>
  <dcterms:created xsi:type="dcterms:W3CDTF">2020-05-03T02:10:45Z</dcterms:created>
  <dcterms:modified xsi:type="dcterms:W3CDTF">2020-05-04T00:31:25Z</dcterms:modified>
</cp:coreProperties>
</file>