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56" r:id="rId5"/>
    <p:sldId id="257" r:id="rId6"/>
    <p:sldId id="269" r:id="rId7"/>
    <p:sldId id="259" r:id="rId8"/>
    <p:sldId id="264" r:id="rId9"/>
    <p:sldId id="265" r:id="rId10"/>
    <p:sldId id="266" r:id="rId11"/>
    <p:sldId id="267" r:id="rId12"/>
    <p:sldId id="268" r:id="rId13"/>
  </p:sldIdLst>
  <p:sldSz cx="12192000" cy="6858000"/>
  <p:notesSz cx="6858000" cy="13811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EDED"/>
    <a:srgbClr val="4DA3D8"/>
    <a:srgbClr val="009A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4BF976-7C9B-4BEB-A2F0-10FB7966E6EF}" v="120" dt="2021-02-08T21:53:02.969"/>
    <p1510:client id="{9B8E8410-6A99-4316-AAEF-A7C1BB803976}" v="52" dt="2021-02-08T22:05:18.3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61086" autoAdjust="0"/>
  </p:normalViewPr>
  <p:slideViewPr>
    <p:cSldViewPr snapToGrid="0">
      <p:cViewPr varScale="1">
        <p:scale>
          <a:sx n="48" d="100"/>
          <a:sy n="48" d="100"/>
        </p:scale>
        <p:origin x="1340" y="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71" d="100"/>
          <a:sy n="171" d="100"/>
        </p:scale>
        <p:origin x="10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Wong" userId="S::wwon107@uoa.auckland.ac.nz::6683ad4a-dd9d-4203-aebf-0d1413a5559f" providerId="AD" clId="Web-{C9617FFA-9F64-46FF-98CB-5F7AE440BAF1}"/>
    <pc:docChg chg="modSld">
      <pc:chgData name="Michelle Wong" userId="S::wwon107@uoa.auckland.ac.nz::6683ad4a-dd9d-4203-aebf-0d1413a5559f" providerId="AD" clId="Web-{C9617FFA-9F64-46FF-98CB-5F7AE440BAF1}" dt="2021-02-05T01:49:40.621" v="6" actId="20577"/>
      <pc:docMkLst>
        <pc:docMk/>
      </pc:docMkLst>
      <pc:sldChg chg="modSp">
        <pc:chgData name="Michelle Wong" userId="S::wwon107@uoa.auckland.ac.nz::6683ad4a-dd9d-4203-aebf-0d1413a5559f" providerId="AD" clId="Web-{C9617FFA-9F64-46FF-98CB-5F7AE440BAF1}" dt="2021-02-05T01:49:40.621" v="6" actId="20577"/>
        <pc:sldMkLst>
          <pc:docMk/>
          <pc:sldMk cId="3219354101" sldId="267"/>
        </pc:sldMkLst>
        <pc:spChg chg="mod">
          <ac:chgData name="Michelle Wong" userId="S::wwon107@uoa.auckland.ac.nz::6683ad4a-dd9d-4203-aebf-0d1413a5559f" providerId="AD" clId="Web-{C9617FFA-9F64-46FF-98CB-5F7AE440BAF1}" dt="2021-02-05T01:49:40.621" v="6" actId="20577"/>
          <ac:spMkLst>
            <pc:docMk/>
            <pc:sldMk cId="3219354101" sldId="267"/>
            <ac:spMk id="8" creationId="{00000000-0000-0000-0000-000000000000}"/>
          </ac:spMkLst>
        </pc:spChg>
      </pc:sldChg>
    </pc:docChg>
  </pc:docChgLst>
  <pc:docChgLst>
    <pc:chgData name="Michelle Wong" userId="S::wwon107@uoa.auckland.ac.nz::6683ad4a-dd9d-4203-aebf-0d1413a5559f" providerId="AD" clId="Web-{47E00D11-18BC-4D18-996E-D3282C327D6A}"/>
    <pc:docChg chg="modSld">
      <pc:chgData name="Michelle Wong" userId="S::wwon107@uoa.auckland.ac.nz::6683ad4a-dd9d-4203-aebf-0d1413a5559f" providerId="AD" clId="Web-{47E00D11-18BC-4D18-996E-D3282C327D6A}" dt="2021-02-05T01:36:13.061" v="16" actId="20577"/>
      <pc:docMkLst>
        <pc:docMk/>
      </pc:docMkLst>
      <pc:sldChg chg="addSp delSp modSp">
        <pc:chgData name="Michelle Wong" userId="S::wwon107@uoa.auckland.ac.nz::6683ad4a-dd9d-4203-aebf-0d1413a5559f" providerId="AD" clId="Web-{47E00D11-18BC-4D18-996E-D3282C327D6A}" dt="2021-02-05T01:35:45.826" v="13" actId="20577"/>
        <pc:sldMkLst>
          <pc:docMk/>
          <pc:sldMk cId="2926872832" sldId="264"/>
        </pc:sldMkLst>
        <pc:spChg chg="mod">
          <ac:chgData name="Michelle Wong" userId="S::wwon107@uoa.auckland.ac.nz::6683ad4a-dd9d-4203-aebf-0d1413a5559f" providerId="AD" clId="Web-{47E00D11-18BC-4D18-996E-D3282C327D6A}" dt="2021-02-05T01:35:45.826" v="13" actId="20577"/>
          <ac:spMkLst>
            <pc:docMk/>
            <pc:sldMk cId="2926872832" sldId="264"/>
            <ac:spMk id="8" creationId="{00000000-0000-0000-0000-000000000000}"/>
          </ac:spMkLst>
        </pc:spChg>
        <pc:picChg chg="del">
          <ac:chgData name="Michelle Wong" userId="S::wwon107@uoa.auckland.ac.nz::6683ad4a-dd9d-4203-aebf-0d1413a5559f" providerId="AD" clId="Web-{47E00D11-18BC-4D18-996E-D3282C327D6A}" dt="2021-02-05T01:34:50.996" v="11"/>
          <ac:picMkLst>
            <pc:docMk/>
            <pc:sldMk cId="2926872832" sldId="264"/>
            <ac:picMk id="2" creationId="{00000000-0000-0000-0000-000000000000}"/>
          </ac:picMkLst>
        </pc:picChg>
        <pc:picChg chg="mod">
          <ac:chgData name="Michelle Wong" userId="S::wwon107@uoa.auckland.ac.nz::6683ad4a-dd9d-4203-aebf-0d1413a5559f" providerId="AD" clId="Web-{47E00D11-18BC-4D18-996E-D3282C327D6A}" dt="2021-02-05T01:34:41.152" v="9" actId="14100"/>
          <ac:picMkLst>
            <pc:docMk/>
            <pc:sldMk cId="2926872832" sldId="264"/>
            <ac:picMk id="3" creationId="{AA8EBE14-C29C-462C-A1E6-D757F5CC636E}"/>
          </ac:picMkLst>
        </pc:picChg>
        <pc:picChg chg="add mod">
          <ac:chgData name="Michelle Wong" userId="S::wwon107@uoa.auckland.ac.nz::6683ad4a-dd9d-4203-aebf-0d1413a5559f" providerId="AD" clId="Web-{47E00D11-18BC-4D18-996E-D3282C327D6A}" dt="2021-02-05T01:34:49.559" v="10" actId="1076"/>
          <ac:picMkLst>
            <pc:docMk/>
            <pc:sldMk cId="2926872832" sldId="264"/>
            <ac:picMk id="4" creationId="{DCC10B01-DCC2-47A7-8F5F-35F7346A610A}"/>
          </ac:picMkLst>
        </pc:picChg>
      </pc:sldChg>
      <pc:sldChg chg="modSp">
        <pc:chgData name="Michelle Wong" userId="S::wwon107@uoa.auckland.ac.nz::6683ad4a-dd9d-4203-aebf-0d1413a5559f" providerId="AD" clId="Web-{47E00D11-18BC-4D18-996E-D3282C327D6A}" dt="2021-02-05T01:36:13.061" v="16" actId="20577"/>
        <pc:sldMkLst>
          <pc:docMk/>
          <pc:sldMk cId="3219354101" sldId="267"/>
        </pc:sldMkLst>
        <pc:spChg chg="mod">
          <ac:chgData name="Michelle Wong" userId="S::wwon107@uoa.auckland.ac.nz::6683ad4a-dd9d-4203-aebf-0d1413a5559f" providerId="AD" clId="Web-{47E00D11-18BC-4D18-996E-D3282C327D6A}" dt="2021-02-05T01:36:13.061" v="16" actId="20577"/>
          <ac:spMkLst>
            <pc:docMk/>
            <pc:sldMk cId="3219354101" sldId="267"/>
            <ac:spMk id="8" creationId="{00000000-0000-0000-0000-000000000000}"/>
          </ac:spMkLst>
        </pc:spChg>
      </pc:sldChg>
    </pc:docChg>
  </pc:docChgLst>
  <pc:docChgLst>
    <pc:chgData name="Michelle Wong" userId="S::wwon107@uoa.auckland.ac.nz::6683ad4a-dd9d-4203-aebf-0d1413a5559f" providerId="AD" clId="Web-{8954CA13-CE2D-48F9-BFF1-1AED6F67AA55}"/>
    <pc:docChg chg="modSld">
      <pc:chgData name="Michelle Wong" userId="S::wwon107@uoa.auckland.ac.nz::6683ad4a-dd9d-4203-aebf-0d1413a5559f" providerId="AD" clId="Web-{8954CA13-CE2D-48F9-BFF1-1AED6F67AA55}" dt="2021-02-05T01:33:23.727" v="19" actId="14100"/>
      <pc:docMkLst>
        <pc:docMk/>
      </pc:docMkLst>
      <pc:sldChg chg="modSp">
        <pc:chgData name="Michelle Wong" userId="S::wwon107@uoa.auckland.ac.nz::6683ad4a-dd9d-4203-aebf-0d1413a5559f" providerId="AD" clId="Web-{8954CA13-CE2D-48F9-BFF1-1AED6F67AA55}" dt="2021-02-05T01:32:21.101" v="7" actId="20577"/>
        <pc:sldMkLst>
          <pc:docMk/>
          <pc:sldMk cId="2625322390" sldId="256"/>
        </pc:sldMkLst>
        <pc:spChg chg="mod">
          <ac:chgData name="Michelle Wong" userId="S::wwon107@uoa.auckland.ac.nz::6683ad4a-dd9d-4203-aebf-0d1413a5559f" providerId="AD" clId="Web-{8954CA13-CE2D-48F9-BFF1-1AED6F67AA55}" dt="2021-02-05T01:32:21.101" v="7" actId="20577"/>
          <ac:spMkLst>
            <pc:docMk/>
            <pc:sldMk cId="2625322390" sldId="256"/>
            <ac:spMk id="2" creationId="{00000000-0000-0000-0000-000000000000}"/>
          </ac:spMkLst>
        </pc:spChg>
      </pc:sldChg>
      <pc:sldChg chg="addSp modSp">
        <pc:chgData name="Michelle Wong" userId="S::wwon107@uoa.auckland.ac.nz::6683ad4a-dd9d-4203-aebf-0d1413a5559f" providerId="AD" clId="Web-{8954CA13-CE2D-48F9-BFF1-1AED6F67AA55}" dt="2021-02-05T01:33:23.727" v="19" actId="14100"/>
        <pc:sldMkLst>
          <pc:docMk/>
          <pc:sldMk cId="2926872832" sldId="264"/>
        </pc:sldMkLst>
        <pc:picChg chg="mod">
          <ac:chgData name="Michelle Wong" userId="S::wwon107@uoa.auckland.ac.nz::6683ad4a-dd9d-4203-aebf-0d1413a5559f" providerId="AD" clId="Web-{8954CA13-CE2D-48F9-BFF1-1AED6F67AA55}" dt="2021-02-05T01:33:05.758" v="14" actId="1076"/>
          <ac:picMkLst>
            <pc:docMk/>
            <pc:sldMk cId="2926872832" sldId="264"/>
            <ac:picMk id="2" creationId="{00000000-0000-0000-0000-000000000000}"/>
          </ac:picMkLst>
        </pc:picChg>
        <pc:picChg chg="add mod">
          <ac:chgData name="Michelle Wong" userId="S::wwon107@uoa.auckland.ac.nz::6683ad4a-dd9d-4203-aebf-0d1413a5559f" providerId="AD" clId="Web-{8954CA13-CE2D-48F9-BFF1-1AED6F67AA55}" dt="2021-02-05T01:33:23.727" v="19" actId="14100"/>
          <ac:picMkLst>
            <pc:docMk/>
            <pc:sldMk cId="2926872832" sldId="264"/>
            <ac:picMk id="3" creationId="{AA8EBE14-C29C-462C-A1E6-D757F5CC636E}"/>
          </ac:picMkLst>
        </pc:picChg>
      </pc:sldChg>
      <pc:sldChg chg="modSp">
        <pc:chgData name="Michelle Wong" userId="S::wwon107@uoa.auckland.ac.nz::6683ad4a-dd9d-4203-aebf-0d1413a5559f" providerId="AD" clId="Web-{8954CA13-CE2D-48F9-BFF1-1AED6F67AA55}" dt="2021-02-05T01:32:47.633" v="12" actId="20577"/>
        <pc:sldMkLst>
          <pc:docMk/>
          <pc:sldMk cId="929854068" sldId="265"/>
        </pc:sldMkLst>
        <pc:spChg chg="mod">
          <ac:chgData name="Michelle Wong" userId="S::wwon107@uoa.auckland.ac.nz::6683ad4a-dd9d-4203-aebf-0d1413a5559f" providerId="AD" clId="Web-{8954CA13-CE2D-48F9-BFF1-1AED6F67AA55}" dt="2021-02-05T01:32:47.633" v="12" actId="20577"/>
          <ac:spMkLst>
            <pc:docMk/>
            <pc:sldMk cId="929854068" sldId="265"/>
            <ac:spMk id="6" creationId="{7C870676-EA11-41C9-920A-342144B84817}"/>
          </ac:spMkLst>
        </pc:spChg>
      </pc:sldChg>
    </pc:docChg>
  </pc:docChgLst>
  <pc:docChgLst>
    <pc:chgData name="Michelle Wong" userId="S::wwon107@uoa.auckland.ac.nz::6683ad4a-dd9d-4203-aebf-0d1413a5559f" providerId="AD" clId="Web-{BBD6510D-D96E-4E08-891C-AA6E36A882E3}"/>
    <pc:docChg chg="addSld">
      <pc:chgData name="Michelle Wong" userId="S::wwon107@uoa.auckland.ac.nz::6683ad4a-dd9d-4203-aebf-0d1413a5559f" providerId="AD" clId="Web-{BBD6510D-D96E-4E08-891C-AA6E36A882E3}" dt="2021-02-05T01:38:15.848" v="0"/>
      <pc:docMkLst>
        <pc:docMk/>
      </pc:docMkLst>
      <pc:sldChg chg="add replId">
        <pc:chgData name="Michelle Wong" userId="S::wwon107@uoa.auckland.ac.nz::6683ad4a-dd9d-4203-aebf-0d1413a5559f" providerId="AD" clId="Web-{BBD6510D-D96E-4E08-891C-AA6E36A882E3}" dt="2021-02-05T01:38:15.848" v="0"/>
        <pc:sldMkLst>
          <pc:docMk/>
          <pc:sldMk cId="659814669" sldId="268"/>
        </pc:sldMkLst>
      </pc:sldChg>
    </pc:docChg>
  </pc:docChgLst>
  <pc:docChgLst>
    <pc:chgData name="Michelle Wong" userId="S::wwon107@uoa.auckland.ac.nz::6683ad4a-dd9d-4203-aebf-0d1413a5559f" providerId="AD" clId="Web-{EB430481-24DF-468D-B0FF-40492E9A19BE}"/>
    <pc:docChg chg="modSld">
      <pc:chgData name="Michelle Wong" userId="S::wwon107@uoa.auckland.ac.nz::6683ad4a-dd9d-4203-aebf-0d1413a5559f" providerId="AD" clId="Web-{EB430481-24DF-468D-B0FF-40492E9A19BE}" dt="2021-02-10T20:57:10.748" v="28"/>
      <pc:docMkLst>
        <pc:docMk/>
      </pc:docMkLst>
      <pc:sldChg chg="modNotes">
        <pc:chgData name="Michelle Wong" userId="S::wwon107@uoa.auckland.ac.nz::6683ad4a-dd9d-4203-aebf-0d1413a5559f" providerId="AD" clId="Web-{EB430481-24DF-468D-B0FF-40492E9A19BE}" dt="2021-02-10T20:57:10.748" v="28"/>
        <pc:sldMkLst>
          <pc:docMk/>
          <pc:sldMk cId="3219354101" sldId="267"/>
        </pc:sldMkLst>
      </pc:sldChg>
    </pc:docChg>
  </pc:docChgLst>
  <pc:docChgLst>
    <pc:chgData name="Michelle Wong" userId="6683ad4a-dd9d-4203-aebf-0d1413a5559f" providerId="ADAL" clId="{9B8E8410-6A99-4316-AAEF-A7C1BB803976}"/>
    <pc:docChg chg="custSel modSld">
      <pc:chgData name="Michelle Wong" userId="6683ad4a-dd9d-4203-aebf-0d1413a5559f" providerId="ADAL" clId="{9B8E8410-6A99-4316-AAEF-A7C1BB803976}" dt="2021-02-09T01:27:21.229" v="470" actId="20577"/>
      <pc:docMkLst>
        <pc:docMk/>
      </pc:docMkLst>
      <pc:sldChg chg="modNotesTx">
        <pc:chgData name="Michelle Wong" userId="6683ad4a-dd9d-4203-aebf-0d1413a5559f" providerId="ADAL" clId="{9B8E8410-6A99-4316-AAEF-A7C1BB803976}" dt="2021-02-08T22:00:15.851" v="47" actId="5793"/>
        <pc:sldMkLst>
          <pc:docMk/>
          <pc:sldMk cId="2625322390" sldId="256"/>
        </pc:sldMkLst>
      </pc:sldChg>
      <pc:sldChg chg="modSp mod">
        <pc:chgData name="Michelle Wong" userId="6683ad4a-dd9d-4203-aebf-0d1413a5559f" providerId="ADAL" clId="{9B8E8410-6A99-4316-AAEF-A7C1BB803976}" dt="2021-02-08T22:41:06.214" v="83" actId="1076"/>
        <pc:sldMkLst>
          <pc:docMk/>
          <pc:sldMk cId="929854068" sldId="265"/>
        </pc:sldMkLst>
        <pc:spChg chg="mod">
          <ac:chgData name="Michelle Wong" userId="6683ad4a-dd9d-4203-aebf-0d1413a5559f" providerId="ADAL" clId="{9B8E8410-6A99-4316-AAEF-A7C1BB803976}" dt="2021-02-08T22:41:06.214" v="83" actId="1076"/>
          <ac:spMkLst>
            <pc:docMk/>
            <pc:sldMk cId="929854068" sldId="265"/>
            <ac:spMk id="13" creationId="{00000000-0000-0000-0000-000000000000}"/>
          </ac:spMkLst>
        </pc:spChg>
      </pc:sldChg>
      <pc:sldChg chg="modNotesTx">
        <pc:chgData name="Michelle Wong" userId="6683ad4a-dd9d-4203-aebf-0d1413a5559f" providerId="ADAL" clId="{9B8E8410-6A99-4316-AAEF-A7C1BB803976}" dt="2021-02-08T22:09:14.877" v="80" actId="20577"/>
        <pc:sldMkLst>
          <pc:docMk/>
          <pc:sldMk cId="15155685" sldId="266"/>
        </pc:sldMkLst>
      </pc:sldChg>
      <pc:sldChg chg="modNotesTx">
        <pc:chgData name="Michelle Wong" userId="6683ad4a-dd9d-4203-aebf-0d1413a5559f" providerId="ADAL" clId="{9B8E8410-6A99-4316-AAEF-A7C1BB803976}" dt="2021-02-09T01:27:21.229" v="470" actId="20577"/>
        <pc:sldMkLst>
          <pc:docMk/>
          <pc:sldMk cId="3219354101" sldId="267"/>
        </pc:sldMkLst>
      </pc:sldChg>
      <pc:sldChg chg="modNotesTx">
        <pc:chgData name="Michelle Wong" userId="6683ad4a-dd9d-4203-aebf-0d1413a5559f" providerId="ADAL" clId="{9B8E8410-6A99-4316-AAEF-A7C1BB803976}" dt="2021-02-08T22:05:18.324" v="51" actId="20577"/>
        <pc:sldMkLst>
          <pc:docMk/>
          <pc:sldMk cId="3772961245" sldId="269"/>
        </pc:sldMkLst>
      </pc:sldChg>
    </pc:docChg>
  </pc:docChgLst>
  <pc:docChgLst>
    <pc:chgData name="Michelle Wong" userId="S::wwon107@uoa.auckland.ac.nz::6683ad4a-dd9d-4203-aebf-0d1413a5559f" providerId="AD" clId="Web-{7994E55B-E556-4904-8F55-706775E82F6C}"/>
    <pc:docChg chg="modSld">
      <pc:chgData name="Michelle Wong" userId="S::wwon107@uoa.auckland.ac.nz::6683ad4a-dd9d-4203-aebf-0d1413a5559f" providerId="AD" clId="Web-{7994E55B-E556-4904-8F55-706775E82F6C}" dt="2021-02-05T01:53:53.933" v="16"/>
      <pc:docMkLst>
        <pc:docMk/>
      </pc:docMkLst>
      <pc:sldChg chg="delSp modSp">
        <pc:chgData name="Michelle Wong" userId="S::wwon107@uoa.auckland.ac.nz::6683ad4a-dd9d-4203-aebf-0d1413a5559f" providerId="AD" clId="Web-{7994E55B-E556-4904-8F55-706775E82F6C}" dt="2021-02-05T01:53:53.933" v="16"/>
        <pc:sldMkLst>
          <pc:docMk/>
          <pc:sldMk cId="3219354101" sldId="267"/>
        </pc:sldMkLst>
        <pc:spChg chg="mod">
          <ac:chgData name="Michelle Wong" userId="S::wwon107@uoa.auckland.ac.nz::6683ad4a-dd9d-4203-aebf-0d1413a5559f" providerId="AD" clId="Web-{7994E55B-E556-4904-8F55-706775E82F6C}" dt="2021-02-05T01:53:51.620" v="15" actId="20577"/>
          <ac:spMkLst>
            <pc:docMk/>
            <pc:sldMk cId="3219354101" sldId="267"/>
            <ac:spMk id="8" creationId="{00000000-0000-0000-0000-000000000000}"/>
          </ac:spMkLst>
        </pc:spChg>
        <pc:picChg chg="del">
          <ac:chgData name="Michelle Wong" userId="S::wwon107@uoa.auckland.ac.nz::6683ad4a-dd9d-4203-aebf-0d1413a5559f" providerId="AD" clId="Web-{7994E55B-E556-4904-8F55-706775E82F6C}" dt="2021-02-05T01:53:53.933" v="16"/>
          <ac:picMkLst>
            <pc:docMk/>
            <pc:sldMk cId="3219354101" sldId="267"/>
            <ac:picMk id="3" creationId="{A1B7EBA7-FE2D-4131-B2A0-E0D185782275}"/>
          </ac:picMkLst>
        </pc:picChg>
      </pc:sldChg>
    </pc:docChg>
  </pc:docChgLst>
  <pc:docChgLst>
    <pc:chgData name="Michelle Wong" userId="S::wwon107@uoa.auckland.ac.nz::6683ad4a-dd9d-4203-aebf-0d1413a5559f" providerId="AD" clId="Web-{5075BA29-2511-4A9D-9D8F-95C6466E3E23}"/>
    <pc:docChg chg="modSld">
      <pc:chgData name="Michelle Wong" userId="S::wwon107@uoa.auckland.ac.nz::6683ad4a-dd9d-4203-aebf-0d1413a5559f" providerId="AD" clId="Web-{5075BA29-2511-4A9D-9D8F-95C6466E3E23}" dt="2021-02-05T02:20:16.515" v="113" actId="20577"/>
      <pc:docMkLst>
        <pc:docMk/>
      </pc:docMkLst>
      <pc:sldChg chg="modSp">
        <pc:chgData name="Michelle Wong" userId="S::wwon107@uoa.auckland.ac.nz::6683ad4a-dd9d-4203-aebf-0d1413a5559f" providerId="AD" clId="Web-{5075BA29-2511-4A9D-9D8F-95C6466E3E23}" dt="2021-02-05T02:20:01.781" v="112" actId="20577"/>
        <pc:sldMkLst>
          <pc:docMk/>
          <pc:sldMk cId="3219354101" sldId="267"/>
        </pc:sldMkLst>
        <pc:spChg chg="mod">
          <ac:chgData name="Michelle Wong" userId="S::wwon107@uoa.auckland.ac.nz::6683ad4a-dd9d-4203-aebf-0d1413a5559f" providerId="AD" clId="Web-{5075BA29-2511-4A9D-9D8F-95C6466E3E23}" dt="2021-02-05T02:16:52.121" v="28" actId="1076"/>
          <ac:spMkLst>
            <pc:docMk/>
            <pc:sldMk cId="3219354101" sldId="267"/>
            <ac:spMk id="2" creationId="{76CD1C64-95FE-4574-9E46-6C435017082C}"/>
          </ac:spMkLst>
        </pc:spChg>
        <pc:spChg chg="mod">
          <ac:chgData name="Michelle Wong" userId="S::wwon107@uoa.auckland.ac.nz::6683ad4a-dd9d-4203-aebf-0d1413a5559f" providerId="AD" clId="Web-{5075BA29-2511-4A9D-9D8F-95C6466E3E23}" dt="2021-02-05T02:20:01.781" v="112" actId="20577"/>
          <ac:spMkLst>
            <pc:docMk/>
            <pc:sldMk cId="3219354101" sldId="267"/>
            <ac:spMk id="8" creationId="{00000000-0000-0000-0000-000000000000}"/>
          </ac:spMkLst>
        </pc:spChg>
        <pc:spChg chg="mod">
          <ac:chgData name="Michelle Wong" userId="S::wwon107@uoa.auckland.ac.nz::6683ad4a-dd9d-4203-aebf-0d1413a5559f" providerId="AD" clId="Web-{5075BA29-2511-4A9D-9D8F-95C6466E3E23}" dt="2021-02-05T02:16:02.995" v="3" actId="20577"/>
          <ac:spMkLst>
            <pc:docMk/>
            <pc:sldMk cId="3219354101" sldId="267"/>
            <ac:spMk id="13" creationId="{00000000-0000-0000-0000-000000000000}"/>
          </ac:spMkLst>
        </pc:spChg>
      </pc:sldChg>
      <pc:sldChg chg="modSp">
        <pc:chgData name="Michelle Wong" userId="S::wwon107@uoa.auckland.ac.nz::6683ad4a-dd9d-4203-aebf-0d1413a5559f" providerId="AD" clId="Web-{5075BA29-2511-4A9D-9D8F-95C6466E3E23}" dt="2021-02-05T02:20:16.515" v="113" actId="20577"/>
        <pc:sldMkLst>
          <pc:docMk/>
          <pc:sldMk cId="659814669" sldId="268"/>
        </pc:sldMkLst>
        <pc:spChg chg="mod">
          <ac:chgData name="Michelle Wong" userId="S::wwon107@uoa.auckland.ac.nz::6683ad4a-dd9d-4203-aebf-0d1413a5559f" providerId="AD" clId="Web-{5075BA29-2511-4A9D-9D8F-95C6466E3E23}" dt="2021-02-05T02:20:16.515" v="113" actId="20577"/>
          <ac:spMkLst>
            <pc:docMk/>
            <pc:sldMk cId="659814669" sldId="268"/>
            <ac:spMk id="8" creationId="{00000000-0000-0000-0000-000000000000}"/>
          </ac:spMkLst>
        </pc:spChg>
      </pc:sldChg>
    </pc:docChg>
  </pc:docChgLst>
  <pc:docChgLst>
    <pc:chgData name="Michelle Wong" userId="S::wwon107@uoa.auckland.ac.nz::6683ad4a-dd9d-4203-aebf-0d1413a5559f" providerId="AD" clId="Web-{B38A4F38-0FAF-47E5-AC2F-1B13515892AE}"/>
    <pc:docChg chg="addSld modSld sldOrd">
      <pc:chgData name="Michelle Wong" userId="S::wwon107@uoa.auckland.ac.nz::6683ad4a-dd9d-4203-aebf-0d1413a5559f" providerId="AD" clId="Web-{B38A4F38-0FAF-47E5-AC2F-1B13515892AE}" dt="2021-02-05T02:14:22.885" v="241" actId="20577"/>
      <pc:docMkLst>
        <pc:docMk/>
      </pc:docMkLst>
      <pc:sldChg chg="addSp modSp">
        <pc:chgData name="Michelle Wong" userId="S::wwon107@uoa.auckland.ac.nz::6683ad4a-dd9d-4203-aebf-0d1413a5559f" providerId="AD" clId="Web-{B38A4F38-0FAF-47E5-AC2F-1B13515892AE}" dt="2021-02-05T02:14:22.885" v="241" actId="20577"/>
        <pc:sldMkLst>
          <pc:docMk/>
          <pc:sldMk cId="3219354101" sldId="267"/>
        </pc:sldMkLst>
        <pc:spChg chg="add mod">
          <ac:chgData name="Michelle Wong" userId="S::wwon107@uoa.auckland.ac.nz::6683ad4a-dd9d-4203-aebf-0d1413a5559f" providerId="AD" clId="Web-{B38A4F38-0FAF-47E5-AC2F-1B13515892AE}" dt="2021-02-05T02:08:12.626" v="122" actId="1076"/>
          <ac:spMkLst>
            <pc:docMk/>
            <pc:sldMk cId="3219354101" sldId="267"/>
            <ac:spMk id="2" creationId="{76CD1C64-95FE-4574-9E46-6C435017082C}"/>
          </ac:spMkLst>
        </pc:spChg>
        <pc:spChg chg="mod">
          <ac:chgData name="Michelle Wong" userId="S::wwon107@uoa.auckland.ac.nz::6683ad4a-dd9d-4203-aebf-0d1413a5559f" providerId="AD" clId="Web-{B38A4F38-0FAF-47E5-AC2F-1B13515892AE}" dt="2021-02-05T02:14:22.885" v="241" actId="20577"/>
          <ac:spMkLst>
            <pc:docMk/>
            <pc:sldMk cId="3219354101" sldId="267"/>
            <ac:spMk id="8" creationId="{00000000-0000-0000-0000-000000000000}"/>
          </ac:spMkLst>
        </pc:spChg>
        <pc:spChg chg="mod">
          <ac:chgData name="Michelle Wong" userId="S::wwon107@uoa.auckland.ac.nz::6683ad4a-dd9d-4203-aebf-0d1413a5559f" providerId="AD" clId="Web-{B38A4F38-0FAF-47E5-AC2F-1B13515892AE}" dt="2021-02-05T02:00:00.989" v="3" actId="20577"/>
          <ac:spMkLst>
            <pc:docMk/>
            <pc:sldMk cId="3219354101" sldId="267"/>
            <ac:spMk id="13" creationId="{00000000-0000-0000-0000-000000000000}"/>
          </ac:spMkLst>
        </pc:spChg>
      </pc:sldChg>
      <pc:sldChg chg="modSp">
        <pc:chgData name="Michelle Wong" userId="S::wwon107@uoa.auckland.ac.nz::6683ad4a-dd9d-4203-aebf-0d1413a5559f" providerId="AD" clId="Web-{B38A4F38-0FAF-47E5-AC2F-1B13515892AE}" dt="2021-02-05T02:14:07.573" v="233" actId="20577"/>
        <pc:sldMkLst>
          <pc:docMk/>
          <pc:sldMk cId="659814669" sldId="268"/>
        </pc:sldMkLst>
        <pc:spChg chg="mod">
          <ac:chgData name="Michelle Wong" userId="S::wwon107@uoa.auckland.ac.nz::6683ad4a-dd9d-4203-aebf-0d1413a5559f" providerId="AD" clId="Web-{B38A4F38-0FAF-47E5-AC2F-1B13515892AE}" dt="2021-02-05T02:14:07.573" v="233" actId="20577"/>
          <ac:spMkLst>
            <pc:docMk/>
            <pc:sldMk cId="659814669" sldId="268"/>
            <ac:spMk id="8" creationId="{00000000-0000-0000-0000-000000000000}"/>
          </ac:spMkLst>
        </pc:spChg>
      </pc:sldChg>
      <pc:sldChg chg="addSp delSp modSp add ord replId">
        <pc:chgData name="Michelle Wong" userId="S::wwon107@uoa.auckland.ac.nz::6683ad4a-dd9d-4203-aebf-0d1413a5559f" providerId="AD" clId="Web-{B38A4F38-0FAF-47E5-AC2F-1B13515892AE}" dt="2021-02-05T02:05:54.217" v="99"/>
        <pc:sldMkLst>
          <pc:docMk/>
          <pc:sldMk cId="3772961245" sldId="269"/>
        </pc:sldMkLst>
        <pc:spChg chg="del mod">
          <ac:chgData name="Michelle Wong" userId="S::wwon107@uoa.auckland.ac.nz::6683ad4a-dd9d-4203-aebf-0d1413a5559f" providerId="AD" clId="Web-{B38A4F38-0FAF-47E5-AC2F-1B13515892AE}" dt="2021-02-05T02:02:57.025" v="60"/>
          <ac:spMkLst>
            <pc:docMk/>
            <pc:sldMk cId="3772961245" sldId="269"/>
            <ac:spMk id="18" creationId="{00000000-0000-0000-0000-000000000000}"/>
          </ac:spMkLst>
        </pc:spChg>
        <pc:spChg chg="mod">
          <ac:chgData name="Michelle Wong" userId="S::wwon107@uoa.auckland.ac.nz::6683ad4a-dd9d-4203-aebf-0d1413a5559f" providerId="AD" clId="Web-{B38A4F38-0FAF-47E5-AC2F-1B13515892AE}" dt="2021-02-05T02:05:50.717" v="98" actId="1076"/>
          <ac:spMkLst>
            <pc:docMk/>
            <pc:sldMk cId="3772961245" sldId="269"/>
            <ac:spMk id="19" creationId="{00000000-0000-0000-0000-000000000000}"/>
          </ac:spMkLst>
        </pc:spChg>
        <pc:picChg chg="add mod">
          <ac:chgData name="Michelle Wong" userId="S::wwon107@uoa.auckland.ac.nz::6683ad4a-dd9d-4203-aebf-0d1413a5559f" providerId="AD" clId="Web-{B38A4F38-0FAF-47E5-AC2F-1B13515892AE}" dt="2021-02-05T02:02:21.087" v="51" actId="1076"/>
          <ac:picMkLst>
            <pc:docMk/>
            <pc:sldMk cId="3772961245" sldId="269"/>
            <ac:picMk id="2" creationId="{6F5F6AB4-0385-483D-8450-77E0CDA19FA4}"/>
          </ac:picMkLst>
        </pc:picChg>
        <pc:picChg chg="del">
          <ac:chgData name="Michelle Wong" userId="S::wwon107@uoa.auckland.ac.nz::6683ad4a-dd9d-4203-aebf-0d1413a5559f" providerId="AD" clId="Web-{B38A4F38-0FAF-47E5-AC2F-1B13515892AE}" dt="2021-02-05T02:02:09.164" v="46"/>
          <ac:picMkLst>
            <pc:docMk/>
            <pc:sldMk cId="3772961245" sldId="269"/>
            <ac:picMk id="6" creationId="{00000000-0000-0000-0000-000000000000}"/>
          </ac:picMkLst>
        </pc:picChg>
        <pc:picChg chg="del">
          <ac:chgData name="Michelle Wong" userId="S::wwon107@uoa.auckland.ac.nz::6683ad4a-dd9d-4203-aebf-0d1413a5559f" providerId="AD" clId="Web-{B38A4F38-0FAF-47E5-AC2F-1B13515892AE}" dt="2021-02-05T02:02:10.930" v="47"/>
          <ac:picMkLst>
            <pc:docMk/>
            <pc:sldMk cId="3772961245" sldId="269"/>
            <ac:picMk id="7" creationId="{00000000-0000-0000-0000-000000000000}"/>
          </ac:picMkLst>
        </pc:picChg>
      </pc:sldChg>
    </pc:docChg>
  </pc:docChgLst>
  <pc:docChgLst>
    <pc:chgData name="Michelle Wong" userId="S::wwon107@uoa.auckland.ac.nz::6683ad4a-dd9d-4203-aebf-0d1413a5559f" providerId="AD" clId="Web-{364BF976-7C9B-4BEB-A2F0-10FB7966E6EF}"/>
    <pc:docChg chg="modSld sldOrd">
      <pc:chgData name="Michelle Wong" userId="S::wwon107@uoa.auckland.ac.nz::6683ad4a-dd9d-4203-aebf-0d1413a5559f" providerId="AD" clId="Web-{364BF976-7C9B-4BEB-A2F0-10FB7966E6EF}" dt="2021-02-08T21:52:57.406" v="691"/>
      <pc:docMkLst>
        <pc:docMk/>
      </pc:docMkLst>
      <pc:sldChg chg="modNotes">
        <pc:chgData name="Michelle Wong" userId="S::wwon107@uoa.auckland.ac.nz::6683ad4a-dd9d-4203-aebf-0d1413a5559f" providerId="AD" clId="Web-{364BF976-7C9B-4BEB-A2F0-10FB7966E6EF}" dt="2021-02-08T21:06:36.113" v="24"/>
        <pc:sldMkLst>
          <pc:docMk/>
          <pc:sldMk cId="55904157" sldId="257"/>
        </pc:sldMkLst>
      </pc:sldChg>
      <pc:sldChg chg="modNotes">
        <pc:chgData name="Michelle Wong" userId="S::wwon107@uoa.auckland.ac.nz::6683ad4a-dd9d-4203-aebf-0d1413a5559f" providerId="AD" clId="Web-{364BF976-7C9B-4BEB-A2F0-10FB7966E6EF}" dt="2021-02-08T21:07:17.864" v="39"/>
        <pc:sldMkLst>
          <pc:docMk/>
          <pc:sldMk cId="3202780033" sldId="259"/>
        </pc:sldMkLst>
      </pc:sldChg>
      <pc:sldChg chg="ord modNotes">
        <pc:chgData name="Michelle Wong" userId="S::wwon107@uoa.auckland.ac.nz::6683ad4a-dd9d-4203-aebf-0d1413a5559f" providerId="AD" clId="Web-{364BF976-7C9B-4BEB-A2F0-10FB7966E6EF}" dt="2021-02-08T21:49:36.621" v="529"/>
        <pc:sldMkLst>
          <pc:docMk/>
          <pc:sldMk cId="2926872832" sldId="264"/>
        </pc:sldMkLst>
      </pc:sldChg>
      <pc:sldChg chg="modNotes">
        <pc:chgData name="Michelle Wong" userId="S::wwon107@uoa.auckland.ac.nz::6683ad4a-dd9d-4203-aebf-0d1413a5559f" providerId="AD" clId="Web-{364BF976-7C9B-4BEB-A2F0-10FB7966E6EF}" dt="2021-02-08T21:51:21.592" v="558"/>
        <pc:sldMkLst>
          <pc:docMk/>
          <pc:sldMk cId="929854068" sldId="265"/>
        </pc:sldMkLst>
      </pc:sldChg>
      <pc:sldChg chg="modNotes">
        <pc:chgData name="Michelle Wong" userId="S::wwon107@uoa.auckland.ac.nz::6683ad4a-dd9d-4203-aebf-0d1413a5559f" providerId="AD" clId="Web-{364BF976-7C9B-4BEB-A2F0-10FB7966E6EF}" dt="2021-02-08T21:08:51.898" v="50"/>
        <pc:sldMkLst>
          <pc:docMk/>
          <pc:sldMk cId="15155685" sldId="266"/>
        </pc:sldMkLst>
      </pc:sldChg>
      <pc:sldChg chg="addSp modSp modNotes">
        <pc:chgData name="Michelle Wong" userId="S::wwon107@uoa.auckland.ac.nz::6683ad4a-dd9d-4203-aebf-0d1413a5559f" providerId="AD" clId="Web-{364BF976-7C9B-4BEB-A2F0-10FB7966E6EF}" dt="2021-02-08T21:52:57.406" v="691"/>
        <pc:sldMkLst>
          <pc:docMk/>
          <pc:sldMk cId="3219354101" sldId="267"/>
        </pc:sldMkLst>
        <pc:spChg chg="mod">
          <ac:chgData name="Michelle Wong" userId="S::wwon107@uoa.auckland.ac.nz::6683ad4a-dd9d-4203-aebf-0d1413a5559f" providerId="AD" clId="Web-{364BF976-7C9B-4BEB-A2F0-10FB7966E6EF}" dt="2021-02-08T21:29:29.377" v="486" actId="20577"/>
          <ac:spMkLst>
            <pc:docMk/>
            <pc:sldMk cId="3219354101" sldId="267"/>
            <ac:spMk id="2" creationId="{76CD1C64-95FE-4574-9E46-6C435017082C}"/>
          </ac:spMkLst>
        </pc:spChg>
        <pc:spChg chg="add mod">
          <ac:chgData name="Michelle Wong" userId="S::wwon107@uoa.auckland.ac.nz::6683ad4a-dd9d-4203-aebf-0d1413a5559f" providerId="AD" clId="Web-{364BF976-7C9B-4BEB-A2F0-10FB7966E6EF}" dt="2021-02-08T21:12:30.137" v="94" actId="1076"/>
          <ac:spMkLst>
            <pc:docMk/>
            <pc:sldMk cId="3219354101" sldId="267"/>
            <ac:spMk id="5" creationId="{2A4174EF-E706-4F95-AC69-742FB70D2192}"/>
          </ac:spMkLst>
        </pc:spChg>
        <pc:spChg chg="mod">
          <ac:chgData name="Michelle Wong" userId="S::wwon107@uoa.auckland.ac.nz::6683ad4a-dd9d-4203-aebf-0d1413a5559f" providerId="AD" clId="Web-{364BF976-7C9B-4BEB-A2F0-10FB7966E6EF}" dt="2021-02-08T21:11:45.167" v="86" actId="1076"/>
          <ac:spMkLst>
            <pc:docMk/>
            <pc:sldMk cId="3219354101" sldId="267"/>
            <ac:spMk id="8" creationId="{00000000-0000-0000-0000-000000000000}"/>
          </ac:spMkLst>
        </pc:spChg>
      </pc:sldChg>
      <pc:sldChg chg="modSp modNotes">
        <pc:chgData name="Michelle Wong" userId="S::wwon107@uoa.auckland.ac.nz::6683ad4a-dd9d-4203-aebf-0d1413a5559f" providerId="AD" clId="Web-{364BF976-7C9B-4BEB-A2F0-10FB7966E6EF}" dt="2021-02-08T21:47:08.196" v="528"/>
        <pc:sldMkLst>
          <pc:docMk/>
          <pc:sldMk cId="3772961245" sldId="269"/>
        </pc:sldMkLst>
        <pc:spChg chg="mod">
          <ac:chgData name="Michelle Wong" userId="S::wwon107@uoa.auckland.ac.nz::6683ad4a-dd9d-4203-aebf-0d1413a5559f" providerId="AD" clId="Web-{364BF976-7C9B-4BEB-A2F0-10FB7966E6EF}" dt="2021-02-08T21:44:01.958" v="487" actId="14100"/>
          <ac:spMkLst>
            <pc:docMk/>
            <pc:sldMk cId="3772961245" sldId="269"/>
            <ac:spMk id="1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D1919C-6CE1-4E0F-961D-30C94FE2A67A}" type="datetimeFigureOut">
              <a:rPr lang="en-NZ" smtClean="0"/>
              <a:t>10/02/2021</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BBA8F8-1DFC-40CF-9C3D-EE545F03D1D5}" type="slidenum">
              <a:rPr lang="en-NZ" smtClean="0"/>
              <a:t>‹#›</a:t>
            </a:fld>
            <a:endParaRPr lang="en-NZ"/>
          </a:p>
        </p:txBody>
      </p:sp>
    </p:spTree>
    <p:extLst>
      <p:ext uri="{BB962C8B-B14F-4D97-AF65-F5344CB8AC3E}">
        <p14:creationId xmlns:p14="http://schemas.microsoft.com/office/powerpoint/2010/main" val="3194048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Sponsor: John Morrow</a:t>
            </a:r>
            <a:br>
              <a:rPr lang="en-NZ" dirty="0"/>
            </a:br>
            <a:r>
              <a:rPr lang="en-NZ" dirty="0"/>
              <a:t>Business Owner: Kevin </a:t>
            </a:r>
          </a:p>
        </p:txBody>
      </p:sp>
      <p:sp>
        <p:nvSpPr>
          <p:cNvPr id="4" name="Slide Number Placeholder 3"/>
          <p:cNvSpPr>
            <a:spLocks noGrp="1"/>
          </p:cNvSpPr>
          <p:nvPr>
            <p:ph type="sldNum" sz="quarter" idx="5"/>
          </p:nvPr>
        </p:nvSpPr>
        <p:spPr/>
        <p:txBody>
          <a:bodyPr/>
          <a:lstStyle/>
          <a:p>
            <a:fld id="{AEBBA8F8-1DFC-40CF-9C3D-EE545F03D1D5}" type="slidenum">
              <a:rPr lang="en-NZ" smtClean="0"/>
              <a:t>1</a:t>
            </a:fld>
            <a:endParaRPr lang="en-NZ"/>
          </a:p>
        </p:txBody>
      </p:sp>
    </p:spTree>
    <p:extLst>
      <p:ext uri="{BB962C8B-B14F-4D97-AF65-F5344CB8AC3E}">
        <p14:creationId xmlns:p14="http://schemas.microsoft.com/office/powerpoint/2010/main" val="3836035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All Norwegian universities </a:t>
            </a:r>
          </a:p>
        </p:txBody>
      </p:sp>
      <p:sp>
        <p:nvSpPr>
          <p:cNvPr id="4" name="Slide Number Placeholder 3"/>
          <p:cNvSpPr>
            <a:spLocks noGrp="1"/>
          </p:cNvSpPr>
          <p:nvPr>
            <p:ph type="sldNum" sz="quarter" idx="5"/>
          </p:nvPr>
        </p:nvSpPr>
        <p:spPr/>
        <p:txBody>
          <a:bodyPr/>
          <a:lstStyle/>
          <a:p>
            <a:fld id="{AEBBA8F8-1DFC-40CF-9C3D-EE545F03D1D5}" type="slidenum">
              <a:rPr lang="en-NZ" smtClean="0"/>
              <a:t>2</a:t>
            </a:fld>
            <a:endParaRPr lang="en-NZ"/>
          </a:p>
        </p:txBody>
      </p:sp>
    </p:spTree>
    <p:extLst>
      <p:ext uri="{BB962C8B-B14F-4D97-AF65-F5344CB8AC3E}">
        <p14:creationId xmlns:p14="http://schemas.microsoft.com/office/powerpoint/2010/main" val="1070518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Note on * - Examiners are not required to share feedback for exams</a:t>
            </a:r>
          </a:p>
        </p:txBody>
      </p:sp>
      <p:sp>
        <p:nvSpPr>
          <p:cNvPr id="4" name="Slide Number Placeholder 3"/>
          <p:cNvSpPr>
            <a:spLocks noGrp="1"/>
          </p:cNvSpPr>
          <p:nvPr>
            <p:ph type="sldNum" sz="quarter" idx="5"/>
          </p:nvPr>
        </p:nvSpPr>
        <p:spPr/>
        <p:txBody>
          <a:bodyPr/>
          <a:lstStyle/>
          <a:p>
            <a:fld id="{AEBBA8F8-1DFC-40CF-9C3D-EE545F03D1D5}" type="slidenum">
              <a:rPr lang="en-NZ" smtClean="0"/>
              <a:t>3</a:t>
            </a:fld>
            <a:endParaRPr lang="en-NZ"/>
          </a:p>
        </p:txBody>
      </p:sp>
    </p:spTree>
    <p:extLst>
      <p:ext uri="{BB962C8B-B14F-4D97-AF65-F5344CB8AC3E}">
        <p14:creationId xmlns:p14="http://schemas.microsoft.com/office/powerpoint/2010/main" val="2042547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mn-lt"/>
            </a:endParaRPr>
          </a:p>
        </p:txBody>
      </p:sp>
      <p:sp>
        <p:nvSpPr>
          <p:cNvPr id="4" name="Slide Number Placeholder 3"/>
          <p:cNvSpPr>
            <a:spLocks noGrp="1"/>
          </p:cNvSpPr>
          <p:nvPr>
            <p:ph type="sldNum" sz="quarter" idx="5"/>
          </p:nvPr>
        </p:nvSpPr>
        <p:spPr/>
        <p:txBody>
          <a:bodyPr/>
          <a:lstStyle/>
          <a:p>
            <a:fld id="{AEBBA8F8-1DFC-40CF-9C3D-EE545F03D1D5}" type="slidenum">
              <a:rPr lang="en-NZ" smtClean="0"/>
              <a:t>4</a:t>
            </a:fld>
            <a:endParaRPr lang="en-NZ"/>
          </a:p>
        </p:txBody>
      </p:sp>
    </p:spTree>
    <p:extLst>
      <p:ext uri="{BB962C8B-B14F-4D97-AF65-F5344CB8AC3E}">
        <p14:creationId xmlns:p14="http://schemas.microsoft.com/office/powerpoint/2010/main" val="2379939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EBBA8F8-1DFC-40CF-9C3D-EE545F03D1D5}" type="slidenum">
              <a:rPr lang="en-NZ" smtClean="0"/>
              <a:t>5</a:t>
            </a:fld>
            <a:endParaRPr lang="en-NZ"/>
          </a:p>
        </p:txBody>
      </p:sp>
    </p:spTree>
    <p:extLst>
      <p:ext uri="{BB962C8B-B14F-4D97-AF65-F5344CB8AC3E}">
        <p14:creationId xmlns:p14="http://schemas.microsoft.com/office/powerpoint/2010/main" val="301745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NZ" dirty="0">
                <a:cs typeface="Calibri"/>
              </a:rPr>
              <a:t>The student experience – </a:t>
            </a:r>
            <a:endParaRPr lang="en-US" dirty="0"/>
          </a:p>
          <a:p>
            <a:pPr marL="628650" lvl="1" indent="-171450">
              <a:buFont typeface="Arial"/>
              <a:buChar char="•"/>
            </a:pPr>
            <a:r>
              <a:rPr lang="en-NZ" dirty="0">
                <a:cs typeface="Calibri"/>
              </a:rPr>
              <a:t>Safe Exam Browser &amp; not – SEB locks down the exam questions browser to stop student from assessing the internet and content on their computer</a:t>
            </a:r>
          </a:p>
          <a:p>
            <a:pPr marL="628650" lvl="1" indent="-171450">
              <a:buFont typeface="Arial"/>
              <a:buChar char="•"/>
            </a:pPr>
            <a:r>
              <a:rPr lang="en-NZ" dirty="0">
                <a:cs typeface="Calibri"/>
              </a:rPr>
              <a:t>One can whitelist sites or tools –e.g. </a:t>
            </a:r>
            <a:r>
              <a:rPr lang="en-NZ" dirty="0" err="1">
                <a:cs typeface="Calibri"/>
              </a:rPr>
              <a:t>geogebra</a:t>
            </a:r>
            <a:r>
              <a:rPr lang="en-NZ" dirty="0">
                <a:cs typeface="Calibri"/>
              </a:rPr>
              <a:t>, calculator, coding</a:t>
            </a:r>
          </a:p>
          <a:p>
            <a:pPr marL="628650" lvl="1" indent="-171450">
              <a:buFont typeface="Arial"/>
              <a:buChar char="•"/>
            </a:pPr>
            <a:r>
              <a:rPr lang="en-NZ" dirty="0"/>
              <a:t>Countdown timer</a:t>
            </a:r>
            <a:endParaRPr lang="en-NZ" dirty="0">
              <a:cs typeface="Calibri"/>
            </a:endParaRPr>
          </a:p>
          <a:p>
            <a:pPr marL="628650" lvl="1" indent="-171450">
              <a:buFont typeface="Arial"/>
              <a:buChar char="•"/>
            </a:pPr>
            <a:r>
              <a:rPr lang="en-NZ" dirty="0"/>
              <a:t>Main</a:t>
            </a:r>
            <a:r>
              <a:rPr lang="en-NZ" dirty="0">
                <a:cs typeface="Calibri"/>
              </a:rPr>
              <a:t> question types – include an example of upload question type</a:t>
            </a:r>
            <a:endParaRPr lang="en-NZ" dirty="0"/>
          </a:p>
          <a:p>
            <a:pPr marL="628650" lvl="1" indent="-171450">
              <a:buFont typeface="Arial"/>
              <a:buChar char="•"/>
            </a:pPr>
            <a:r>
              <a:rPr lang="en-NZ" dirty="0"/>
              <a:t>Work is saved every 6 seconds </a:t>
            </a:r>
            <a:endParaRPr lang="en-NZ" dirty="0">
              <a:cs typeface="Calibri"/>
            </a:endParaRPr>
          </a:p>
          <a:p>
            <a:pPr marL="628650" lvl="1" indent="-171450">
              <a:buFont typeface="Arial"/>
              <a:buChar char="•"/>
            </a:pPr>
            <a:r>
              <a:rPr lang="en-NZ" dirty="0">
                <a:cs typeface="Calibri"/>
              </a:rPr>
              <a:t>Time stamped</a:t>
            </a:r>
          </a:p>
          <a:p>
            <a:pPr marL="628650" lvl="1" indent="-171450">
              <a:buFont typeface="Arial"/>
              <a:buChar char="•"/>
            </a:pPr>
            <a:r>
              <a:rPr lang="en-NZ" dirty="0">
                <a:cs typeface="Calibri"/>
              </a:rPr>
              <a:t>Online / offline</a:t>
            </a:r>
          </a:p>
          <a:p>
            <a:pPr marL="628650" lvl="1" indent="-171450">
              <a:buFont typeface="Arial"/>
              <a:buChar char="•"/>
            </a:pPr>
            <a:r>
              <a:rPr lang="en-NZ" dirty="0">
                <a:cs typeface="Calibri"/>
              </a:rPr>
              <a:t>If internet drops off, student can continue to work offline, once internet comes back on it will sync with cloud and update, if internet remains down at the time of submission it will be saved locally and student will receive prompts to save encrypted file to send to Exams Office when they have internet. </a:t>
            </a:r>
          </a:p>
          <a:p>
            <a:pPr marL="628650" lvl="1" indent="-171450">
              <a:buFont typeface="Arial"/>
              <a:buChar char="•"/>
            </a:pPr>
            <a:endParaRPr lang="en-NZ"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BBA8F8-1DFC-40CF-9C3D-EE545F03D1D5}"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2265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cs typeface="Calibri"/>
              </a:rPr>
              <a:t>The staff experience</a:t>
            </a:r>
            <a:endParaRPr lang="en-US" dirty="0">
              <a:cs typeface="Calibri" panose="020F0502020204030204"/>
            </a:endParaRPr>
          </a:p>
          <a:p>
            <a:pPr marL="628650" lvl="1" indent="-171450">
              <a:buFont typeface="Arial"/>
              <a:buChar char="•"/>
            </a:pPr>
            <a:r>
              <a:rPr lang="en-NZ" dirty="0">
                <a:cs typeface="Calibri"/>
              </a:rPr>
              <a:t>The training modules run by OD – Author, Planner, Grader, Invigilator</a:t>
            </a:r>
          </a:p>
          <a:p>
            <a:pPr marL="628650" lvl="1" indent="-171450">
              <a:buFont typeface="Arial"/>
              <a:buChar char="•"/>
            </a:pPr>
            <a:r>
              <a:rPr lang="en-NZ" dirty="0">
                <a:cs typeface="Calibri"/>
              </a:rPr>
              <a:t>Author – example of how a question is created</a:t>
            </a:r>
          </a:p>
          <a:p>
            <a:pPr marL="628650" lvl="1" indent="-171450">
              <a:buFont typeface="Arial"/>
              <a:buChar char="•"/>
            </a:pPr>
            <a:r>
              <a:rPr lang="en-NZ" dirty="0">
                <a:cs typeface="Calibri"/>
              </a:rPr>
              <a:t>Planner – settings for start time versus duration</a:t>
            </a:r>
          </a:p>
          <a:p>
            <a:pPr marL="628650" lvl="1" indent="-171450">
              <a:buFont typeface="Arial"/>
              <a:buChar char="•"/>
            </a:pPr>
            <a:r>
              <a:rPr lang="en-NZ" dirty="0">
                <a:cs typeface="Calibri"/>
              </a:rPr>
              <a:t>Grader</a:t>
            </a:r>
          </a:p>
          <a:p>
            <a:pPr marL="628650" lvl="1" indent="-171450">
              <a:buFont typeface="Arial"/>
              <a:buChar char="•"/>
            </a:pPr>
            <a:r>
              <a:rPr lang="en-NZ" dirty="0">
                <a:cs typeface="Calibri"/>
              </a:rPr>
              <a:t>Monitor – can see if students are online or offline and add extra time for example</a:t>
            </a:r>
            <a:endParaRPr lang="en-NZ" dirty="0">
              <a:cs typeface="+mn-lt"/>
            </a:endParaRPr>
          </a:p>
          <a:p>
            <a:pPr marL="628650" lvl="1" indent="-171450">
              <a:buFont typeface="Arial"/>
              <a:buChar char="•"/>
            </a:pPr>
            <a:endParaRPr lang="en-NZ" dirty="0">
              <a:cs typeface="+mn-lt"/>
            </a:endParaRPr>
          </a:p>
          <a:p>
            <a:endParaRPr lang="en-NZ" dirty="0">
              <a:cs typeface="+mn-l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BBA8F8-1DFC-40CF-9C3D-EE545F03D1D5}"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319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Semester 2 pilot: 16 courses</a:t>
            </a:r>
            <a:br>
              <a:rPr lang="en-US" dirty="0">
                <a:cs typeface="+mn-lt"/>
              </a:rPr>
            </a:br>
            <a:r>
              <a:rPr lang="en-US" dirty="0">
                <a:cs typeface="+mn-lt"/>
              </a:rPr>
              <a:t>Summer School </a:t>
            </a:r>
            <a:r>
              <a:rPr lang="en-US" dirty="0">
                <a:cs typeface="Calibri"/>
              </a:rPr>
              <a:t>– 15 courses </a:t>
            </a:r>
          </a:p>
          <a:p>
            <a:r>
              <a:rPr lang="en-US" dirty="0">
                <a:cs typeface="Calibri"/>
              </a:rPr>
              <a:t>Semester 1 : Focus on scaling and </a:t>
            </a:r>
            <a:r>
              <a:rPr lang="en-US" dirty="0" err="1">
                <a:cs typeface="Calibri"/>
              </a:rPr>
              <a:t>utilising</a:t>
            </a:r>
            <a:r>
              <a:rPr lang="en-US" dirty="0">
                <a:cs typeface="Calibri"/>
              </a:rPr>
              <a:t> complex questions and other integration functionalities on </a:t>
            </a:r>
            <a:r>
              <a:rPr lang="en-US" dirty="0" err="1">
                <a:cs typeface="Calibri"/>
              </a:rPr>
              <a:t>Inspera</a:t>
            </a:r>
            <a:r>
              <a:rPr lang="en-US" dirty="0">
                <a:cs typeface="Calibri"/>
              </a:rPr>
              <a:t> </a:t>
            </a:r>
            <a:br>
              <a:rPr lang="en-US" dirty="0">
                <a:cs typeface="+mn-lt"/>
              </a:rPr>
            </a:br>
            <a:r>
              <a:rPr lang="en-US" dirty="0">
                <a:cs typeface="Calibri"/>
              </a:rPr>
              <a:t>Courses which should consider </a:t>
            </a:r>
            <a:r>
              <a:rPr lang="en-US" dirty="0" err="1">
                <a:cs typeface="Calibri"/>
              </a:rPr>
              <a:t>Inspera</a:t>
            </a:r>
            <a:r>
              <a:rPr lang="en-US" dirty="0">
                <a:cs typeface="Calibri"/>
              </a:rPr>
              <a:t>:</a:t>
            </a:r>
            <a:br>
              <a:rPr lang="en-US" dirty="0">
                <a:cs typeface="+mn-lt"/>
              </a:rPr>
            </a:br>
            <a:r>
              <a:rPr lang="en-US" dirty="0">
                <a:cs typeface="Calibri"/>
              </a:rPr>
              <a:t>- Text-based exams </a:t>
            </a:r>
            <a:br>
              <a:rPr lang="en-US" dirty="0">
                <a:cs typeface="+mn-lt"/>
              </a:rPr>
            </a:br>
            <a:r>
              <a:rPr lang="en-US" dirty="0">
                <a:cs typeface="Calibri"/>
              </a:rPr>
              <a:t>- Multiple choice</a:t>
            </a:r>
            <a:br>
              <a:rPr lang="en-US" dirty="0">
                <a:cs typeface="+mn-lt"/>
              </a:rPr>
            </a:br>
            <a:r>
              <a:rPr lang="en-US" dirty="0">
                <a:cs typeface="Calibri"/>
              </a:rPr>
              <a:t>- Language exams </a:t>
            </a:r>
          </a:p>
          <a:p>
            <a:br>
              <a:rPr lang="en-US" dirty="0">
                <a:cs typeface="+mn-lt"/>
              </a:rPr>
            </a:br>
            <a:endParaRPr lang="en-US" dirty="0">
              <a:cs typeface="Calibri"/>
            </a:endParaRPr>
          </a:p>
        </p:txBody>
      </p:sp>
      <p:sp>
        <p:nvSpPr>
          <p:cNvPr id="4" name="Slide Number Placeholder 3"/>
          <p:cNvSpPr>
            <a:spLocks noGrp="1"/>
          </p:cNvSpPr>
          <p:nvPr>
            <p:ph type="sldNum" sz="quarter" idx="5"/>
          </p:nvPr>
        </p:nvSpPr>
        <p:spPr/>
        <p:txBody>
          <a:bodyPr/>
          <a:lstStyle/>
          <a:p>
            <a:fld id="{AEBBA8F8-1DFC-40CF-9C3D-EE545F03D1D5}" type="slidenum">
              <a:rPr lang="en-NZ" smtClean="0"/>
              <a:t>8</a:t>
            </a:fld>
            <a:endParaRPr lang="en-NZ"/>
          </a:p>
        </p:txBody>
      </p:sp>
    </p:spTree>
    <p:extLst>
      <p:ext uri="{BB962C8B-B14F-4D97-AF65-F5344CB8AC3E}">
        <p14:creationId xmlns:p14="http://schemas.microsoft.com/office/powerpoint/2010/main" val="566538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p:cNvSpPr>
            <a:spLocks noGrp="1"/>
          </p:cNvSpPr>
          <p:nvPr>
            <p:ph type="dt" sz="half" idx="10"/>
          </p:nvPr>
        </p:nvSpPr>
        <p:spPr/>
        <p:txBody>
          <a:bodyPr/>
          <a:lstStyle/>
          <a:p>
            <a:fld id="{F82F713A-5EB9-4B7A-B87D-F2B7940161AF}" type="datetimeFigureOut">
              <a:rPr lang="en-NZ" smtClean="0"/>
              <a:t>10/02/2021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F18C196-3ABE-43C0-9E5E-32D62974A7DC}" type="slidenum">
              <a:rPr lang="en-NZ" smtClean="0"/>
              <a:t>‹#›</a:t>
            </a:fld>
            <a:endParaRPr lang="en-NZ"/>
          </a:p>
        </p:txBody>
      </p:sp>
    </p:spTree>
    <p:extLst>
      <p:ext uri="{BB962C8B-B14F-4D97-AF65-F5344CB8AC3E}">
        <p14:creationId xmlns:p14="http://schemas.microsoft.com/office/powerpoint/2010/main" val="2628892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F82F713A-5EB9-4B7A-B87D-F2B7940161AF}" type="datetimeFigureOut">
              <a:rPr lang="en-NZ" smtClean="0"/>
              <a:t>10/02/2021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F18C196-3ABE-43C0-9E5E-32D62974A7DC}" type="slidenum">
              <a:rPr lang="en-NZ" smtClean="0"/>
              <a:t>‹#›</a:t>
            </a:fld>
            <a:endParaRPr lang="en-NZ"/>
          </a:p>
        </p:txBody>
      </p:sp>
    </p:spTree>
    <p:extLst>
      <p:ext uri="{BB962C8B-B14F-4D97-AF65-F5344CB8AC3E}">
        <p14:creationId xmlns:p14="http://schemas.microsoft.com/office/powerpoint/2010/main" val="2349964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F82F713A-5EB9-4B7A-B87D-F2B7940161AF}" type="datetimeFigureOut">
              <a:rPr lang="en-NZ" smtClean="0"/>
              <a:t>10/02/2021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F18C196-3ABE-43C0-9E5E-32D62974A7DC}" type="slidenum">
              <a:rPr lang="en-NZ" smtClean="0"/>
              <a:t>‹#›</a:t>
            </a:fld>
            <a:endParaRPr lang="en-NZ"/>
          </a:p>
        </p:txBody>
      </p:sp>
    </p:spTree>
    <p:extLst>
      <p:ext uri="{BB962C8B-B14F-4D97-AF65-F5344CB8AC3E}">
        <p14:creationId xmlns:p14="http://schemas.microsoft.com/office/powerpoint/2010/main" val="3098668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F82F713A-5EB9-4B7A-B87D-F2B7940161AF}" type="datetimeFigureOut">
              <a:rPr lang="en-NZ" smtClean="0"/>
              <a:t>10/02/2021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F18C196-3ABE-43C0-9E5E-32D62974A7DC}" type="slidenum">
              <a:rPr lang="en-NZ" smtClean="0"/>
              <a:t>‹#›</a:t>
            </a:fld>
            <a:endParaRPr lang="en-NZ"/>
          </a:p>
        </p:txBody>
      </p:sp>
    </p:spTree>
    <p:extLst>
      <p:ext uri="{BB962C8B-B14F-4D97-AF65-F5344CB8AC3E}">
        <p14:creationId xmlns:p14="http://schemas.microsoft.com/office/powerpoint/2010/main" val="2997207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82F713A-5EB9-4B7A-B87D-F2B7940161AF}" type="datetimeFigureOut">
              <a:rPr lang="en-NZ" smtClean="0"/>
              <a:t>10/02/2021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F18C196-3ABE-43C0-9E5E-32D62974A7DC}" type="slidenum">
              <a:rPr lang="en-NZ" smtClean="0"/>
              <a:t>‹#›</a:t>
            </a:fld>
            <a:endParaRPr lang="en-NZ"/>
          </a:p>
        </p:txBody>
      </p:sp>
    </p:spTree>
    <p:extLst>
      <p:ext uri="{BB962C8B-B14F-4D97-AF65-F5344CB8AC3E}">
        <p14:creationId xmlns:p14="http://schemas.microsoft.com/office/powerpoint/2010/main" val="4290166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F82F713A-5EB9-4B7A-B87D-F2B7940161AF}" type="datetimeFigureOut">
              <a:rPr lang="en-NZ" smtClean="0"/>
              <a:t>10/02/2021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BF18C196-3ABE-43C0-9E5E-32D62974A7DC}" type="slidenum">
              <a:rPr lang="en-NZ" smtClean="0"/>
              <a:t>‹#›</a:t>
            </a:fld>
            <a:endParaRPr lang="en-NZ"/>
          </a:p>
        </p:txBody>
      </p:sp>
    </p:spTree>
    <p:extLst>
      <p:ext uri="{BB962C8B-B14F-4D97-AF65-F5344CB8AC3E}">
        <p14:creationId xmlns:p14="http://schemas.microsoft.com/office/powerpoint/2010/main" val="3332259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F82F713A-5EB9-4B7A-B87D-F2B7940161AF}" type="datetimeFigureOut">
              <a:rPr lang="en-NZ" smtClean="0"/>
              <a:t>10/02/2021</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BF18C196-3ABE-43C0-9E5E-32D62974A7DC}" type="slidenum">
              <a:rPr lang="en-NZ" smtClean="0"/>
              <a:t>‹#›</a:t>
            </a:fld>
            <a:endParaRPr lang="en-NZ"/>
          </a:p>
        </p:txBody>
      </p:sp>
    </p:spTree>
    <p:extLst>
      <p:ext uri="{BB962C8B-B14F-4D97-AF65-F5344CB8AC3E}">
        <p14:creationId xmlns:p14="http://schemas.microsoft.com/office/powerpoint/2010/main" val="2851512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F82F713A-5EB9-4B7A-B87D-F2B7940161AF}" type="datetimeFigureOut">
              <a:rPr lang="en-NZ" smtClean="0"/>
              <a:t>10/02/2021</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BF18C196-3ABE-43C0-9E5E-32D62974A7DC}" type="slidenum">
              <a:rPr lang="en-NZ" smtClean="0"/>
              <a:t>‹#›</a:t>
            </a:fld>
            <a:endParaRPr lang="en-NZ"/>
          </a:p>
        </p:txBody>
      </p:sp>
    </p:spTree>
    <p:extLst>
      <p:ext uri="{BB962C8B-B14F-4D97-AF65-F5344CB8AC3E}">
        <p14:creationId xmlns:p14="http://schemas.microsoft.com/office/powerpoint/2010/main" val="2043493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2F713A-5EB9-4B7A-B87D-F2B7940161AF}" type="datetimeFigureOut">
              <a:rPr lang="en-NZ" smtClean="0"/>
              <a:t>10/02/2021</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BF18C196-3ABE-43C0-9E5E-32D62974A7DC}" type="slidenum">
              <a:rPr lang="en-NZ" smtClean="0"/>
              <a:t>‹#›</a:t>
            </a:fld>
            <a:endParaRPr lang="en-NZ"/>
          </a:p>
        </p:txBody>
      </p:sp>
    </p:spTree>
    <p:extLst>
      <p:ext uri="{BB962C8B-B14F-4D97-AF65-F5344CB8AC3E}">
        <p14:creationId xmlns:p14="http://schemas.microsoft.com/office/powerpoint/2010/main" val="535825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82F713A-5EB9-4B7A-B87D-F2B7940161AF}" type="datetimeFigureOut">
              <a:rPr lang="en-NZ" smtClean="0"/>
              <a:t>10/02/2021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BF18C196-3ABE-43C0-9E5E-32D62974A7DC}" type="slidenum">
              <a:rPr lang="en-NZ" smtClean="0"/>
              <a:t>‹#›</a:t>
            </a:fld>
            <a:endParaRPr lang="en-NZ"/>
          </a:p>
        </p:txBody>
      </p:sp>
    </p:spTree>
    <p:extLst>
      <p:ext uri="{BB962C8B-B14F-4D97-AF65-F5344CB8AC3E}">
        <p14:creationId xmlns:p14="http://schemas.microsoft.com/office/powerpoint/2010/main" val="3144643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82F713A-5EB9-4B7A-B87D-F2B7940161AF}" type="datetimeFigureOut">
              <a:rPr lang="en-NZ" smtClean="0"/>
              <a:t>10/02/2021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BF18C196-3ABE-43C0-9E5E-32D62974A7DC}" type="slidenum">
              <a:rPr lang="en-NZ" smtClean="0"/>
              <a:t>‹#›</a:t>
            </a:fld>
            <a:endParaRPr lang="en-NZ"/>
          </a:p>
        </p:txBody>
      </p:sp>
    </p:spTree>
    <p:extLst>
      <p:ext uri="{BB962C8B-B14F-4D97-AF65-F5344CB8AC3E}">
        <p14:creationId xmlns:p14="http://schemas.microsoft.com/office/powerpoint/2010/main" val="595527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2F713A-5EB9-4B7A-B87D-F2B7940161AF}" type="datetimeFigureOut">
              <a:rPr lang="en-NZ" smtClean="0"/>
              <a:t>10/02/2021</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18C196-3ABE-43C0-9E5E-32D62974A7DC}" type="slidenum">
              <a:rPr lang="en-NZ" smtClean="0"/>
              <a:t>‹#›</a:t>
            </a:fld>
            <a:endParaRPr lang="en-NZ"/>
          </a:p>
        </p:txBody>
      </p:sp>
    </p:spTree>
    <p:extLst>
      <p:ext uri="{BB962C8B-B14F-4D97-AF65-F5344CB8AC3E}">
        <p14:creationId xmlns:p14="http://schemas.microsoft.com/office/powerpoint/2010/main" val="2923099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7.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secure.assessments@auckland.ac.nz" TargetMode="External"/><Relationship Id="rId2" Type="http://schemas.openxmlformats.org/officeDocument/2006/relationships/hyperlink" Target="https://uoa.sharepoint.com/sites/InsperaOnlineAssessments"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Rectangle 4"/>
          <p:cNvSpPr/>
          <p:nvPr/>
        </p:nvSpPr>
        <p:spPr>
          <a:xfrm>
            <a:off x="6615405" y="1494"/>
            <a:ext cx="557659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endParaRPr kumimoji="0" lang="en-NZ" sz="1800" b="0" i="0" u="none" strike="noStrike" kern="1200" cap="none" spc="0" normalizeH="0" baseline="0" noProof="0">
              <a:ln>
                <a:noFill/>
              </a:ln>
              <a:solidFill>
                <a:schemeClr val="tx1"/>
              </a:solidFill>
              <a:effectLst/>
              <a:uLnTx/>
              <a:uFillTx/>
              <a:latin typeface="Verdana" panose="020B0604030504040204"/>
            </a:endParaRPr>
          </a:p>
        </p:txBody>
      </p:sp>
      <p:sp>
        <p:nvSpPr>
          <p:cNvPr id="2" name="Title 1"/>
          <p:cNvSpPr>
            <a:spLocks noGrp="1"/>
          </p:cNvSpPr>
          <p:nvPr>
            <p:ph type="ctrTitle"/>
          </p:nvPr>
        </p:nvSpPr>
        <p:spPr>
          <a:xfrm>
            <a:off x="287271" y="1676983"/>
            <a:ext cx="5789647" cy="1101312"/>
          </a:xfrm>
        </p:spPr>
        <p:txBody>
          <a:bodyPr>
            <a:normAutofit fontScale="90000"/>
          </a:bodyPr>
          <a:lstStyle/>
          <a:p>
            <a:r>
              <a:rPr lang="en-US" b="1" dirty="0">
                <a:latin typeface="+mn-lt"/>
              </a:rPr>
              <a:t>Digital Assessments</a:t>
            </a:r>
            <a:endParaRPr lang="en-US" b="1" dirty="0">
              <a:latin typeface="+mn-lt"/>
              <a:ea typeface="Verdana"/>
              <a:cs typeface="Verdana"/>
            </a:endParaRPr>
          </a:p>
        </p:txBody>
      </p:sp>
      <p:sp>
        <p:nvSpPr>
          <p:cNvPr id="3" name="Subtitle 2"/>
          <p:cNvSpPr>
            <a:spLocks noGrp="1"/>
          </p:cNvSpPr>
          <p:nvPr>
            <p:ph type="subTitle" idx="1"/>
          </p:nvPr>
        </p:nvSpPr>
        <p:spPr>
          <a:xfrm>
            <a:off x="524618" y="3067544"/>
            <a:ext cx="5314952" cy="1655762"/>
          </a:xfrm>
        </p:spPr>
        <p:txBody>
          <a:bodyPr/>
          <a:lstStyle/>
          <a:p>
            <a:r>
              <a:rPr lang="en-US" dirty="0" err="1"/>
              <a:t>Inspera</a:t>
            </a:r>
            <a:r>
              <a:rPr lang="en-US" dirty="0"/>
              <a:t> Overview &amp; Demonstration</a:t>
            </a:r>
            <a:endParaRPr lang="en-NZ" dirty="0"/>
          </a:p>
        </p:txBody>
      </p:sp>
      <p:pic>
        <p:nvPicPr>
          <p:cNvPr id="4" name="Picture 4" descr="Image result for inspe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4152" y="864920"/>
            <a:ext cx="4379102" cy="220262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6916900" y="3571765"/>
            <a:ext cx="4979631" cy="2567276"/>
          </a:xfrm>
          <a:prstGeom prst="rect">
            <a:avLst/>
          </a:prstGeom>
        </p:spPr>
      </p:pic>
    </p:spTree>
    <p:extLst>
      <p:ext uri="{BB962C8B-B14F-4D97-AF65-F5344CB8AC3E}">
        <p14:creationId xmlns:p14="http://schemas.microsoft.com/office/powerpoint/2010/main" val="2625322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3" name="Rectangle 12"/>
          <p:cNvSpPr/>
          <p:nvPr/>
        </p:nvSpPr>
        <p:spPr>
          <a:xfrm>
            <a:off x="6615404" y="0"/>
            <a:ext cx="557659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026" name="Picture 2" descr="University of Oxf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1520" y="510585"/>
            <a:ext cx="2564363" cy="73417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stretch>
            <a:fillRect/>
          </a:stretch>
        </p:blipFill>
        <p:spPr>
          <a:xfrm>
            <a:off x="7787659" y="4894280"/>
            <a:ext cx="3638550" cy="1257300"/>
          </a:xfrm>
          <a:prstGeom prst="rect">
            <a:avLst/>
          </a:prstGeom>
        </p:spPr>
      </p:pic>
      <p:pic>
        <p:nvPicPr>
          <p:cNvPr id="12" name="Picture 11"/>
          <p:cNvPicPr>
            <a:picLocks noChangeAspect="1"/>
          </p:cNvPicPr>
          <p:nvPr/>
        </p:nvPicPr>
        <p:blipFill>
          <a:blip r:embed="rId5"/>
          <a:stretch>
            <a:fillRect/>
          </a:stretch>
        </p:blipFill>
        <p:spPr>
          <a:xfrm>
            <a:off x="7377987" y="2461906"/>
            <a:ext cx="2143125" cy="2143125"/>
          </a:xfrm>
          <a:prstGeom prst="rect">
            <a:avLst/>
          </a:prstGeom>
        </p:spPr>
      </p:pic>
      <p:pic>
        <p:nvPicPr>
          <p:cNvPr id="14" name="Picture 13"/>
          <p:cNvPicPr>
            <a:picLocks noChangeAspect="1"/>
          </p:cNvPicPr>
          <p:nvPr/>
        </p:nvPicPr>
        <p:blipFill rotWithShape="1">
          <a:blip r:embed="rId6"/>
          <a:srcRect t="21648" b="19239"/>
          <a:stretch/>
        </p:blipFill>
        <p:spPr>
          <a:xfrm>
            <a:off x="8139987" y="1534008"/>
            <a:ext cx="2762250" cy="979714"/>
          </a:xfrm>
          <a:prstGeom prst="rect">
            <a:avLst/>
          </a:prstGeom>
        </p:spPr>
      </p:pic>
      <p:pic>
        <p:nvPicPr>
          <p:cNvPr id="15" name="Picture 14"/>
          <p:cNvPicPr>
            <a:picLocks noChangeAspect="1"/>
          </p:cNvPicPr>
          <p:nvPr/>
        </p:nvPicPr>
        <p:blipFill>
          <a:blip r:embed="rId7"/>
          <a:stretch>
            <a:fillRect/>
          </a:stretch>
        </p:blipFill>
        <p:spPr>
          <a:xfrm>
            <a:off x="9945557" y="2802971"/>
            <a:ext cx="1480652" cy="1460997"/>
          </a:xfrm>
          <a:prstGeom prst="rect">
            <a:avLst/>
          </a:prstGeom>
        </p:spPr>
      </p:pic>
      <p:sp>
        <p:nvSpPr>
          <p:cNvPr id="16" name="Rectangle 15"/>
          <p:cNvSpPr/>
          <p:nvPr/>
        </p:nvSpPr>
        <p:spPr>
          <a:xfrm>
            <a:off x="942709" y="1945146"/>
            <a:ext cx="4600720" cy="1938992"/>
          </a:xfrm>
          <a:prstGeom prst="rect">
            <a:avLst/>
          </a:prstGeom>
        </p:spPr>
        <p:txBody>
          <a:bodyPr wrap="square">
            <a:spAutoFit/>
          </a:bodyPr>
          <a:lstStyle/>
          <a:p>
            <a:pPr algn="ctr"/>
            <a:r>
              <a:rPr lang="en-US" sz="2400" err="1">
                <a:solidFill>
                  <a:schemeClr val="bg2">
                    <a:lumMod val="10000"/>
                  </a:schemeClr>
                </a:solidFill>
              </a:rPr>
              <a:t>Inspera</a:t>
            </a:r>
            <a:r>
              <a:rPr lang="en-US" sz="2400">
                <a:solidFill>
                  <a:schemeClr val="bg2">
                    <a:lumMod val="10000"/>
                  </a:schemeClr>
                </a:solidFill>
              </a:rPr>
              <a:t> has more than a decade's experience working as a </a:t>
            </a:r>
            <a:r>
              <a:rPr lang="en-US" sz="2400" b="1">
                <a:solidFill>
                  <a:schemeClr val="bg2">
                    <a:lumMod val="10000"/>
                  </a:schemeClr>
                </a:solidFill>
              </a:rPr>
              <a:t>trusted partner </a:t>
            </a:r>
            <a:r>
              <a:rPr lang="en-US" sz="2400">
                <a:solidFill>
                  <a:schemeClr val="bg2">
                    <a:lumMod val="10000"/>
                  </a:schemeClr>
                </a:solidFill>
              </a:rPr>
              <a:t>for educational institutions.</a:t>
            </a:r>
          </a:p>
        </p:txBody>
      </p:sp>
    </p:spTree>
    <p:extLst>
      <p:ext uri="{BB962C8B-B14F-4D97-AF65-F5344CB8AC3E}">
        <p14:creationId xmlns:p14="http://schemas.microsoft.com/office/powerpoint/2010/main" val="55904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3" name="Rectangle 12"/>
          <p:cNvSpPr/>
          <p:nvPr/>
        </p:nvSpPr>
        <p:spPr>
          <a:xfrm>
            <a:off x="6615404" y="0"/>
            <a:ext cx="557659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prstClr val="white"/>
              </a:solidFill>
              <a:effectLst/>
              <a:uLnTx/>
              <a:uFillTx/>
              <a:latin typeface="Verdana" panose="020B0604030504040204"/>
              <a:ea typeface="+mn-ea"/>
              <a:cs typeface="+mn-cs"/>
            </a:endParaRPr>
          </a:p>
        </p:txBody>
      </p:sp>
      <p:sp>
        <p:nvSpPr>
          <p:cNvPr id="19" name="Rectangle 18"/>
          <p:cNvSpPr/>
          <p:nvPr/>
        </p:nvSpPr>
        <p:spPr>
          <a:xfrm>
            <a:off x="1027281" y="1247982"/>
            <a:ext cx="4471018" cy="4555093"/>
          </a:xfrm>
          <a:prstGeom prst="rect">
            <a:avLst/>
          </a:prstGeom>
        </p:spPr>
        <p:txBody>
          <a:bodyPr wrap="square" lIns="91440" tIns="45720" rIns="91440" bIns="45720" anchor="t">
            <a:spAutoFit/>
          </a:bodyPr>
          <a:lstStyle/>
          <a:p>
            <a:pPr algn="ctr"/>
            <a:r>
              <a:rPr lang="en-US" b="1" dirty="0">
                <a:ea typeface="+mn-lt"/>
                <a:cs typeface="+mn-lt"/>
              </a:rPr>
              <a:t>Cloud-based assessment platform that supports examination cycle entirely on-screen, covering the following areas:</a:t>
            </a:r>
            <a:br>
              <a:rPr lang="en-US" b="1" dirty="0">
                <a:ea typeface="+mn-lt"/>
                <a:cs typeface="+mn-lt"/>
              </a:rPr>
            </a:br>
            <a:endParaRPr lang="en-US">
              <a:ea typeface="Verdana"/>
              <a:cs typeface="Verdana"/>
            </a:endParaRPr>
          </a:p>
          <a:p>
            <a:pPr algn="ctr"/>
            <a:r>
              <a:rPr lang="en-US" b="1" dirty="0">
                <a:ea typeface="+mn-lt"/>
                <a:cs typeface="+mn-lt"/>
              </a:rPr>
              <a:t>1. Plan</a:t>
            </a:r>
            <a:r>
              <a:rPr lang="en-US" dirty="0">
                <a:ea typeface="+mn-lt"/>
                <a:cs typeface="+mn-lt"/>
              </a:rPr>
              <a:t> and schedule assessments</a:t>
            </a:r>
            <a:endParaRPr lang="en-US">
              <a:ea typeface="Verdana"/>
              <a:cs typeface="Verdana"/>
            </a:endParaRPr>
          </a:p>
          <a:p>
            <a:pPr algn="ctr"/>
            <a:r>
              <a:rPr lang="en-US" b="1" dirty="0">
                <a:ea typeface="+mn-lt"/>
                <a:cs typeface="+mn-lt"/>
              </a:rPr>
              <a:t>2. Design </a:t>
            </a:r>
            <a:r>
              <a:rPr lang="en-US" dirty="0">
                <a:ea typeface="+mn-lt"/>
                <a:cs typeface="+mn-lt"/>
              </a:rPr>
              <a:t>exam papers, author and bank items, enable aids and access arrangements</a:t>
            </a:r>
            <a:endParaRPr lang="en-US">
              <a:ea typeface="Verdana"/>
              <a:cs typeface="Verdana"/>
            </a:endParaRPr>
          </a:p>
          <a:p>
            <a:pPr algn="ctr"/>
            <a:r>
              <a:rPr lang="en-US" b="1" dirty="0">
                <a:ea typeface="+mn-lt"/>
                <a:cs typeface="+mn-lt"/>
              </a:rPr>
              <a:t>3. Deliver </a:t>
            </a:r>
            <a:r>
              <a:rPr lang="en-US" dirty="0">
                <a:ea typeface="+mn-lt"/>
                <a:cs typeface="+mn-lt"/>
              </a:rPr>
              <a:t>online and offline tests and monitor test-takers during the exam</a:t>
            </a:r>
            <a:endParaRPr lang="en-US">
              <a:ea typeface="Verdana"/>
              <a:cs typeface="Verdana"/>
            </a:endParaRPr>
          </a:p>
          <a:p>
            <a:pPr algn="ctr"/>
            <a:r>
              <a:rPr lang="en-US" b="1" dirty="0">
                <a:ea typeface="+mn-lt"/>
                <a:cs typeface="+mn-lt"/>
              </a:rPr>
              <a:t>4. Mark </a:t>
            </a:r>
            <a:r>
              <a:rPr lang="en-US" dirty="0">
                <a:ea typeface="+mn-lt"/>
                <a:cs typeface="+mn-lt"/>
              </a:rPr>
              <a:t>and produce feedback*</a:t>
            </a:r>
            <a:endParaRPr lang="en-US">
              <a:ea typeface="Verdana"/>
              <a:cs typeface="Verdana"/>
            </a:endParaRPr>
          </a:p>
          <a:p>
            <a:pPr algn="ctr"/>
            <a:r>
              <a:rPr lang="en-US" b="1" dirty="0">
                <a:ea typeface="+mn-lt"/>
                <a:cs typeface="+mn-lt"/>
              </a:rPr>
              <a:t>5. Share </a:t>
            </a:r>
            <a:r>
              <a:rPr lang="en-US" dirty="0">
                <a:ea typeface="+mn-lt"/>
                <a:cs typeface="+mn-lt"/>
              </a:rPr>
              <a:t>results and feedback*</a:t>
            </a:r>
            <a:endParaRPr lang="en-US">
              <a:ea typeface="Verdana"/>
              <a:cs typeface="Verdana"/>
            </a:endParaRPr>
          </a:p>
          <a:p>
            <a:pPr algn="ctr"/>
            <a:endParaRPr lang="en-US" sz="2000" b="1" dirty="0">
              <a:solidFill>
                <a:schemeClr val="bg2">
                  <a:lumMod val="10000"/>
                </a:schemeClr>
              </a:solidFill>
              <a:ea typeface="Verdana"/>
              <a:cs typeface="Verdana"/>
            </a:endParaRPr>
          </a:p>
        </p:txBody>
      </p:sp>
      <p:pic>
        <p:nvPicPr>
          <p:cNvPr id="2" name="Picture 2" descr="Diagram&#10;&#10;Description automatically generated">
            <a:extLst>
              <a:ext uri="{FF2B5EF4-FFF2-40B4-BE49-F238E27FC236}">
                <a16:creationId xmlns:a16="http://schemas.microsoft.com/office/drawing/2014/main" id="{6F5F6AB4-0385-483D-8450-77E0CDA19FA4}"/>
              </a:ext>
            </a:extLst>
          </p:cNvPr>
          <p:cNvPicPr>
            <a:picLocks noChangeAspect="1"/>
          </p:cNvPicPr>
          <p:nvPr/>
        </p:nvPicPr>
        <p:blipFill>
          <a:blip r:embed="rId3"/>
          <a:stretch>
            <a:fillRect/>
          </a:stretch>
        </p:blipFill>
        <p:spPr>
          <a:xfrm>
            <a:off x="7642698" y="1621952"/>
            <a:ext cx="3529519" cy="3022329"/>
          </a:xfrm>
          <a:prstGeom prst="rect">
            <a:avLst/>
          </a:prstGeom>
        </p:spPr>
      </p:pic>
    </p:spTree>
    <p:extLst>
      <p:ext uri="{BB962C8B-B14F-4D97-AF65-F5344CB8AC3E}">
        <p14:creationId xmlns:p14="http://schemas.microsoft.com/office/powerpoint/2010/main" val="3772961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3" name="Rectangle 12"/>
          <p:cNvSpPr/>
          <p:nvPr/>
        </p:nvSpPr>
        <p:spPr>
          <a:xfrm>
            <a:off x="6615404" y="0"/>
            <a:ext cx="557659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prstClr val="white"/>
              </a:solidFill>
              <a:effectLst/>
              <a:uLnTx/>
              <a:uFillTx/>
              <a:latin typeface="Verdana" panose="020B0604030504040204"/>
              <a:ea typeface="+mn-ea"/>
              <a:cs typeface="+mn-cs"/>
            </a:endParaRPr>
          </a:p>
        </p:txBody>
      </p:sp>
      <p:pic>
        <p:nvPicPr>
          <p:cNvPr id="6" name="Picture 5"/>
          <p:cNvPicPr>
            <a:picLocks noChangeAspect="1"/>
          </p:cNvPicPr>
          <p:nvPr/>
        </p:nvPicPr>
        <p:blipFill>
          <a:blip r:embed="rId3"/>
          <a:stretch>
            <a:fillRect/>
          </a:stretch>
        </p:blipFill>
        <p:spPr>
          <a:xfrm>
            <a:off x="7585787" y="541469"/>
            <a:ext cx="3774826" cy="2305944"/>
          </a:xfrm>
          <a:prstGeom prst="rect">
            <a:avLst/>
          </a:prstGeom>
        </p:spPr>
      </p:pic>
      <p:pic>
        <p:nvPicPr>
          <p:cNvPr id="7" name="Picture 6"/>
          <p:cNvPicPr>
            <a:picLocks noChangeAspect="1"/>
          </p:cNvPicPr>
          <p:nvPr/>
        </p:nvPicPr>
        <p:blipFill>
          <a:blip r:embed="rId4"/>
          <a:stretch>
            <a:fillRect/>
          </a:stretch>
        </p:blipFill>
        <p:spPr>
          <a:xfrm>
            <a:off x="7915717" y="3509663"/>
            <a:ext cx="3114966" cy="2886859"/>
          </a:xfrm>
          <a:prstGeom prst="rect">
            <a:avLst/>
          </a:prstGeom>
        </p:spPr>
      </p:pic>
      <p:sp>
        <p:nvSpPr>
          <p:cNvPr id="18" name="Rectangle 17"/>
          <p:cNvSpPr/>
          <p:nvPr/>
        </p:nvSpPr>
        <p:spPr>
          <a:xfrm>
            <a:off x="784090" y="676183"/>
            <a:ext cx="4600720" cy="2308324"/>
          </a:xfrm>
          <a:prstGeom prst="rect">
            <a:avLst/>
          </a:prstGeom>
        </p:spPr>
        <p:txBody>
          <a:bodyPr wrap="square" lIns="91440" tIns="45720" rIns="91440" bIns="45720" anchor="t">
            <a:spAutoFit/>
          </a:bodyPr>
          <a:lstStyle/>
          <a:p>
            <a:pPr algn="ctr"/>
            <a:r>
              <a:rPr lang="en-US" sz="2400" b="1" dirty="0">
                <a:solidFill>
                  <a:schemeClr val="bg2">
                    <a:lumMod val="10000"/>
                  </a:schemeClr>
                </a:solidFill>
              </a:rPr>
              <a:t>Secure assessments on any device</a:t>
            </a:r>
          </a:p>
          <a:p>
            <a:pPr algn="ctr"/>
            <a:endParaRPr lang="en-US" sz="2400" b="1">
              <a:solidFill>
                <a:schemeClr val="bg2">
                  <a:lumMod val="10000"/>
                </a:schemeClr>
              </a:solidFill>
            </a:endParaRPr>
          </a:p>
          <a:p>
            <a:pPr algn="ctr"/>
            <a:r>
              <a:rPr lang="en-US" dirty="0" err="1">
                <a:solidFill>
                  <a:schemeClr val="bg2">
                    <a:lumMod val="10000"/>
                  </a:schemeClr>
                </a:solidFill>
              </a:rPr>
              <a:t>Inspera</a:t>
            </a:r>
            <a:r>
              <a:rPr lang="en-US" dirty="0">
                <a:solidFill>
                  <a:schemeClr val="bg2">
                    <a:lumMod val="10000"/>
                  </a:schemeClr>
                </a:solidFill>
              </a:rPr>
              <a:t> Assessment works on all devices, for both </a:t>
            </a:r>
            <a:r>
              <a:rPr lang="en-US" b="1" dirty="0">
                <a:solidFill>
                  <a:schemeClr val="bg2">
                    <a:lumMod val="10000"/>
                  </a:schemeClr>
                </a:solidFill>
              </a:rPr>
              <a:t>open and closed book exams</a:t>
            </a:r>
            <a:r>
              <a:rPr lang="en-US" dirty="0">
                <a:solidFill>
                  <a:schemeClr val="bg2">
                    <a:lumMod val="10000"/>
                  </a:schemeClr>
                </a:solidFill>
              </a:rPr>
              <a:t>, providing a fair testing environment for every learner.</a:t>
            </a:r>
            <a:endParaRPr lang="en-US" dirty="0">
              <a:solidFill>
                <a:schemeClr val="bg2">
                  <a:lumMod val="10000"/>
                </a:schemeClr>
              </a:solidFill>
              <a:ea typeface="Verdana"/>
              <a:cs typeface="Verdana"/>
            </a:endParaRPr>
          </a:p>
        </p:txBody>
      </p:sp>
      <p:sp>
        <p:nvSpPr>
          <p:cNvPr id="19" name="Rectangle 18"/>
          <p:cNvSpPr/>
          <p:nvPr/>
        </p:nvSpPr>
        <p:spPr>
          <a:xfrm>
            <a:off x="784090" y="3509663"/>
            <a:ext cx="4600720" cy="2585323"/>
          </a:xfrm>
          <a:prstGeom prst="rect">
            <a:avLst/>
          </a:prstGeom>
        </p:spPr>
        <p:txBody>
          <a:bodyPr wrap="square">
            <a:spAutoFit/>
          </a:bodyPr>
          <a:lstStyle/>
          <a:p>
            <a:pPr algn="ctr"/>
            <a:r>
              <a:rPr lang="en-US" sz="2400" b="1">
                <a:solidFill>
                  <a:schemeClr val="bg2">
                    <a:lumMod val="10000"/>
                  </a:schemeClr>
                </a:solidFill>
              </a:rPr>
              <a:t>All forms of assessment under one roof</a:t>
            </a:r>
          </a:p>
          <a:p>
            <a:pPr algn="ctr"/>
            <a:endParaRPr lang="en-US" sz="2400" b="1">
              <a:solidFill>
                <a:schemeClr val="bg2">
                  <a:lumMod val="10000"/>
                </a:schemeClr>
              </a:solidFill>
            </a:endParaRPr>
          </a:p>
          <a:p>
            <a:pPr algn="ctr"/>
            <a:r>
              <a:rPr lang="en-US">
                <a:solidFill>
                  <a:schemeClr val="bg2">
                    <a:lumMod val="10000"/>
                  </a:schemeClr>
                </a:solidFill>
              </a:rPr>
              <a:t>Create the assessments that you need. Whether it is essay-based assessments in the humanities, or programming and math exercises in STEM.</a:t>
            </a:r>
          </a:p>
        </p:txBody>
      </p:sp>
    </p:spTree>
    <p:extLst>
      <p:ext uri="{BB962C8B-B14F-4D97-AF65-F5344CB8AC3E}">
        <p14:creationId xmlns:p14="http://schemas.microsoft.com/office/powerpoint/2010/main" val="3202780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3" name="Rectangle 12"/>
          <p:cNvSpPr/>
          <p:nvPr/>
        </p:nvSpPr>
        <p:spPr>
          <a:xfrm>
            <a:off x="6615404" y="0"/>
            <a:ext cx="557659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prstClr val="white"/>
              </a:solidFill>
              <a:effectLst/>
              <a:uLnTx/>
              <a:uFillTx/>
              <a:latin typeface="Verdana" panose="020B0604030504040204"/>
              <a:ea typeface="+mn-ea"/>
              <a:cs typeface="+mn-cs"/>
            </a:endParaRPr>
          </a:p>
        </p:txBody>
      </p:sp>
      <p:sp>
        <p:nvSpPr>
          <p:cNvPr id="8" name="Rectangle 7"/>
          <p:cNvSpPr/>
          <p:nvPr/>
        </p:nvSpPr>
        <p:spPr>
          <a:xfrm>
            <a:off x="942709" y="1945146"/>
            <a:ext cx="4600720" cy="1569660"/>
          </a:xfrm>
          <a:prstGeom prst="rect">
            <a:avLst/>
          </a:prstGeom>
        </p:spPr>
        <p:txBody>
          <a:bodyPr wrap="square" lIns="91440" tIns="45720" rIns="91440" bIns="45720" anchor="t">
            <a:spAutoFit/>
          </a:bodyPr>
          <a:lstStyle/>
          <a:p>
            <a:pPr algn="ctr"/>
            <a:r>
              <a:rPr lang="en-US" sz="2400" dirty="0" err="1">
                <a:solidFill>
                  <a:schemeClr val="bg2">
                    <a:lumMod val="10000"/>
                  </a:schemeClr>
                </a:solidFill>
              </a:rPr>
              <a:t>Inspera</a:t>
            </a:r>
            <a:r>
              <a:rPr lang="en-US" sz="2400" dirty="0">
                <a:solidFill>
                  <a:schemeClr val="bg2">
                    <a:lumMod val="10000"/>
                  </a:schemeClr>
                </a:solidFill>
              </a:rPr>
              <a:t> Assessment offers </a:t>
            </a:r>
            <a:r>
              <a:rPr lang="en-US" sz="2400" b="1" dirty="0">
                <a:solidFill>
                  <a:schemeClr val="bg2">
                    <a:lumMod val="10000"/>
                  </a:schemeClr>
                </a:solidFill>
              </a:rPr>
              <a:t>23 types of questions</a:t>
            </a:r>
            <a:r>
              <a:rPr lang="en-US" sz="2400" dirty="0">
                <a:solidFill>
                  <a:schemeClr val="bg2">
                    <a:lumMod val="10000"/>
                  </a:schemeClr>
                </a:solidFill>
              </a:rPr>
              <a:t>, 15 of which are automatically marked.</a:t>
            </a:r>
          </a:p>
        </p:txBody>
      </p:sp>
      <p:pic>
        <p:nvPicPr>
          <p:cNvPr id="3" name="Picture 3" descr="Graphical user interface, application&#10;&#10;Description automatically generated">
            <a:extLst>
              <a:ext uri="{FF2B5EF4-FFF2-40B4-BE49-F238E27FC236}">
                <a16:creationId xmlns:a16="http://schemas.microsoft.com/office/drawing/2014/main" id="{AA8EBE14-C29C-462C-A1E6-D757F5CC636E}"/>
              </a:ext>
            </a:extLst>
          </p:cNvPr>
          <p:cNvPicPr>
            <a:picLocks noChangeAspect="1"/>
          </p:cNvPicPr>
          <p:nvPr/>
        </p:nvPicPr>
        <p:blipFill>
          <a:blip r:embed="rId3"/>
          <a:stretch>
            <a:fillRect/>
          </a:stretch>
        </p:blipFill>
        <p:spPr>
          <a:xfrm>
            <a:off x="6929337" y="586179"/>
            <a:ext cx="4234772" cy="2767343"/>
          </a:xfrm>
          <a:prstGeom prst="rect">
            <a:avLst/>
          </a:prstGeom>
        </p:spPr>
      </p:pic>
      <p:pic>
        <p:nvPicPr>
          <p:cNvPr id="4" name="Picture 4" descr="Graphical user interface, application&#10;&#10;Description automatically generated">
            <a:extLst>
              <a:ext uri="{FF2B5EF4-FFF2-40B4-BE49-F238E27FC236}">
                <a16:creationId xmlns:a16="http://schemas.microsoft.com/office/drawing/2014/main" id="{DCC10B01-DCC2-47A7-8F5F-35F7346A610A}"/>
              </a:ext>
            </a:extLst>
          </p:cNvPr>
          <p:cNvPicPr>
            <a:picLocks noChangeAspect="1"/>
          </p:cNvPicPr>
          <p:nvPr/>
        </p:nvPicPr>
        <p:blipFill>
          <a:blip r:embed="rId4"/>
          <a:stretch>
            <a:fillRect/>
          </a:stretch>
        </p:blipFill>
        <p:spPr>
          <a:xfrm>
            <a:off x="6929336" y="3693269"/>
            <a:ext cx="4234775" cy="2308698"/>
          </a:xfrm>
          <a:prstGeom prst="rect">
            <a:avLst/>
          </a:prstGeom>
        </p:spPr>
      </p:pic>
    </p:spTree>
    <p:extLst>
      <p:ext uri="{BB962C8B-B14F-4D97-AF65-F5344CB8AC3E}">
        <p14:creationId xmlns:p14="http://schemas.microsoft.com/office/powerpoint/2010/main" val="2926872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3" name="Rectangle 12"/>
          <p:cNvSpPr/>
          <p:nvPr/>
        </p:nvSpPr>
        <p:spPr>
          <a:xfrm>
            <a:off x="-76512" y="1123950"/>
            <a:ext cx="12196471" cy="365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prstClr val="white"/>
              </a:solidFill>
              <a:effectLst/>
              <a:uLnTx/>
              <a:uFillTx/>
              <a:latin typeface="Verdana" panose="020B0604030504040204"/>
              <a:ea typeface="+mn-ea"/>
              <a:cs typeface="+mn-cs"/>
            </a:endParaRPr>
          </a:p>
        </p:txBody>
      </p:sp>
      <p:pic>
        <p:nvPicPr>
          <p:cNvPr id="3" name="Graphic 3" descr="Lock with solid fill">
            <a:extLst>
              <a:ext uri="{FF2B5EF4-FFF2-40B4-BE49-F238E27FC236}">
                <a16:creationId xmlns:a16="http://schemas.microsoft.com/office/drawing/2014/main" id="{10B71CB5-FA90-40AA-9E1B-852937E7B79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05050" y="1076325"/>
            <a:ext cx="1495425" cy="1495425"/>
          </a:xfrm>
          <a:prstGeom prst="rect">
            <a:avLst/>
          </a:prstGeom>
        </p:spPr>
      </p:pic>
      <p:pic>
        <p:nvPicPr>
          <p:cNvPr id="4" name="Graphic 4" descr="Lock outline">
            <a:extLst>
              <a:ext uri="{FF2B5EF4-FFF2-40B4-BE49-F238E27FC236}">
                <a16:creationId xmlns:a16="http://schemas.microsoft.com/office/drawing/2014/main" id="{8A01FD61-DC54-44F2-8339-7B684D05914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43850" y="1123950"/>
            <a:ext cx="1390650" cy="1390650"/>
          </a:xfrm>
          <a:prstGeom prst="rect">
            <a:avLst/>
          </a:prstGeom>
        </p:spPr>
      </p:pic>
      <p:cxnSp>
        <p:nvCxnSpPr>
          <p:cNvPr id="5" name="Straight Arrow Connector 4">
            <a:extLst>
              <a:ext uri="{FF2B5EF4-FFF2-40B4-BE49-F238E27FC236}">
                <a16:creationId xmlns:a16="http://schemas.microsoft.com/office/drawing/2014/main" id="{42166D38-41F5-44FB-85D2-677F583C08AF}"/>
              </a:ext>
            </a:extLst>
          </p:cNvPr>
          <p:cNvCxnSpPr/>
          <p:nvPr/>
        </p:nvCxnSpPr>
        <p:spPr>
          <a:xfrm>
            <a:off x="8143875" y="1504950"/>
            <a:ext cx="914400" cy="914400"/>
          </a:xfrm>
          <a:prstGeom prst="straightConnector1">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7C870676-EA11-41C9-920A-342144B84817}"/>
              </a:ext>
            </a:extLst>
          </p:cNvPr>
          <p:cNvSpPr/>
          <p:nvPr/>
        </p:nvSpPr>
        <p:spPr>
          <a:xfrm>
            <a:off x="818884" y="3707271"/>
            <a:ext cx="4754741" cy="830997"/>
          </a:xfrm>
          <a:prstGeom prst="rect">
            <a:avLst/>
          </a:prstGeom>
        </p:spPr>
        <p:txBody>
          <a:bodyPr wrap="square" lIns="91440" tIns="45720" rIns="91440" bIns="45720" anchor="t">
            <a:spAutoFit/>
          </a:bodyPr>
          <a:lstStyle/>
          <a:p>
            <a:pPr algn="ctr"/>
            <a:r>
              <a:rPr lang="en-US" sz="2400" dirty="0">
                <a:solidFill>
                  <a:schemeClr val="bg2">
                    <a:lumMod val="10000"/>
                  </a:schemeClr>
                </a:solidFill>
              </a:rPr>
              <a:t>Exams can be run </a:t>
            </a:r>
            <a:r>
              <a:rPr lang="en-US" sz="2400" b="1" dirty="0">
                <a:solidFill>
                  <a:schemeClr val="bg2">
                    <a:lumMod val="10000"/>
                  </a:schemeClr>
                </a:solidFill>
              </a:rPr>
              <a:t>with</a:t>
            </a:r>
            <a:br>
              <a:rPr lang="en-US" sz="2400" b="1" dirty="0">
                <a:solidFill>
                  <a:schemeClr val="bg2">
                    <a:lumMod val="10000"/>
                  </a:schemeClr>
                </a:solidFill>
              </a:rPr>
            </a:br>
            <a:r>
              <a:rPr lang="en-US" sz="2400" b="1" dirty="0">
                <a:solidFill>
                  <a:schemeClr val="bg2">
                    <a:lumMod val="10000"/>
                  </a:schemeClr>
                </a:solidFill>
              </a:rPr>
              <a:t>Safe Exam Browser (SEB)</a:t>
            </a:r>
            <a:r>
              <a:rPr lang="en-US" sz="2400" dirty="0">
                <a:solidFill>
                  <a:schemeClr val="bg2">
                    <a:lumMod val="10000"/>
                  </a:schemeClr>
                </a:solidFill>
              </a:rPr>
              <a:t>.</a:t>
            </a:r>
          </a:p>
        </p:txBody>
      </p:sp>
      <p:sp>
        <p:nvSpPr>
          <p:cNvPr id="9" name="Rectangle 8">
            <a:extLst>
              <a:ext uri="{FF2B5EF4-FFF2-40B4-BE49-F238E27FC236}">
                <a16:creationId xmlns:a16="http://schemas.microsoft.com/office/drawing/2014/main" id="{E102083D-0603-48C6-B440-BFD87524C00F}"/>
              </a:ext>
            </a:extLst>
          </p:cNvPr>
          <p:cNvSpPr/>
          <p:nvPr/>
        </p:nvSpPr>
        <p:spPr>
          <a:xfrm>
            <a:off x="6210033" y="3707270"/>
            <a:ext cx="4600720" cy="830997"/>
          </a:xfrm>
          <a:prstGeom prst="rect">
            <a:avLst/>
          </a:prstGeom>
        </p:spPr>
        <p:txBody>
          <a:bodyPr wrap="square" lIns="91440" tIns="45720" rIns="91440" bIns="45720" anchor="t">
            <a:spAutoFit/>
          </a:bodyPr>
          <a:lstStyle/>
          <a:p>
            <a:pPr algn="ctr"/>
            <a:r>
              <a:rPr lang="en-US" sz="2400" dirty="0">
                <a:solidFill>
                  <a:schemeClr val="bg2">
                    <a:lumMod val="10000"/>
                  </a:schemeClr>
                </a:solidFill>
              </a:rPr>
              <a:t>Or without Safe Exam Browser (SEB).</a:t>
            </a:r>
            <a:endParaRPr lang="en-US" sz="2400" dirty="0">
              <a:solidFill>
                <a:schemeClr val="bg2">
                  <a:lumMod val="10000"/>
                </a:schemeClr>
              </a:solidFill>
              <a:ea typeface="Verdana"/>
              <a:cs typeface="Verdana"/>
            </a:endParaRPr>
          </a:p>
        </p:txBody>
      </p:sp>
    </p:spTree>
    <p:extLst>
      <p:ext uri="{BB962C8B-B14F-4D97-AF65-F5344CB8AC3E}">
        <p14:creationId xmlns:p14="http://schemas.microsoft.com/office/powerpoint/2010/main" val="929854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3" name="Rectangle 12"/>
          <p:cNvSpPr/>
          <p:nvPr/>
        </p:nvSpPr>
        <p:spPr>
          <a:xfrm>
            <a:off x="-4471" y="3200400"/>
            <a:ext cx="12196471" cy="365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prstClr val="white"/>
              </a:solidFill>
              <a:effectLst/>
              <a:uLnTx/>
              <a:uFillTx/>
              <a:latin typeface="Verdana" panose="020B0604030504040204"/>
              <a:ea typeface="+mn-ea"/>
              <a:cs typeface="+mn-cs"/>
            </a:endParaRPr>
          </a:p>
        </p:txBody>
      </p:sp>
      <p:sp>
        <p:nvSpPr>
          <p:cNvPr id="6" name="Rectangle 5">
            <a:extLst>
              <a:ext uri="{FF2B5EF4-FFF2-40B4-BE49-F238E27FC236}">
                <a16:creationId xmlns:a16="http://schemas.microsoft.com/office/drawing/2014/main" id="{7C870676-EA11-41C9-920A-342144B84817}"/>
              </a:ext>
            </a:extLst>
          </p:cNvPr>
          <p:cNvSpPr/>
          <p:nvPr/>
        </p:nvSpPr>
        <p:spPr>
          <a:xfrm>
            <a:off x="923659" y="4173996"/>
            <a:ext cx="1819420" cy="461665"/>
          </a:xfrm>
          <a:prstGeom prst="rect">
            <a:avLst/>
          </a:prstGeom>
        </p:spPr>
        <p:txBody>
          <a:bodyPr wrap="square" lIns="91440" tIns="45720" rIns="91440" bIns="45720" anchor="t">
            <a:spAutoFit/>
          </a:bodyPr>
          <a:lstStyle/>
          <a:p>
            <a:pPr algn="ctr"/>
            <a:r>
              <a:rPr lang="en-US" sz="2400" b="1" dirty="0">
                <a:solidFill>
                  <a:schemeClr val="bg2">
                    <a:lumMod val="10000"/>
                  </a:schemeClr>
                </a:solidFill>
              </a:rPr>
              <a:t>Author</a:t>
            </a:r>
            <a:endParaRPr lang="en-US" sz="2400" b="1" dirty="0">
              <a:solidFill>
                <a:schemeClr val="bg2">
                  <a:lumMod val="10000"/>
                </a:schemeClr>
              </a:solidFill>
              <a:ea typeface="Verdana"/>
              <a:cs typeface="Verdana"/>
            </a:endParaRPr>
          </a:p>
        </p:txBody>
      </p:sp>
      <p:pic>
        <p:nvPicPr>
          <p:cNvPr id="2" name="Graphic 6" descr="Eye with solid fill">
            <a:extLst>
              <a:ext uri="{FF2B5EF4-FFF2-40B4-BE49-F238E27FC236}">
                <a16:creationId xmlns:a16="http://schemas.microsoft.com/office/drawing/2014/main" id="{6352E113-3CF7-4835-AD50-72EFFB54D8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67525" y="1095375"/>
            <a:ext cx="914400" cy="914400"/>
          </a:xfrm>
          <a:prstGeom prst="rect">
            <a:avLst/>
          </a:prstGeom>
        </p:spPr>
      </p:pic>
      <p:pic>
        <p:nvPicPr>
          <p:cNvPr id="7" name="Graphic 7" descr="Badge Tick with solid fill">
            <a:extLst>
              <a:ext uri="{FF2B5EF4-FFF2-40B4-BE49-F238E27FC236}">
                <a16:creationId xmlns:a16="http://schemas.microsoft.com/office/drawing/2014/main" id="{B71DD878-BC95-4096-802B-BB9180A56CC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563100" y="1152525"/>
            <a:ext cx="914400" cy="914400"/>
          </a:xfrm>
          <a:prstGeom prst="rect">
            <a:avLst/>
          </a:prstGeom>
        </p:spPr>
      </p:pic>
      <p:pic>
        <p:nvPicPr>
          <p:cNvPr id="8" name="Graphic 9" descr="Monthly calendar with solid fill">
            <a:extLst>
              <a:ext uri="{FF2B5EF4-FFF2-40B4-BE49-F238E27FC236}">
                <a16:creationId xmlns:a16="http://schemas.microsoft.com/office/drawing/2014/main" id="{B353AF4A-2641-486F-850C-6855240DC32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33850" y="1152525"/>
            <a:ext cx="914400" cy="914400"/>
          </a:xfrm>
          <a:prstGeom prst="rect">
            <a:avLst/>
          </a:prstGeom>
        </p:spPr>
      </p:pic>
      <p:pic>
        <p:nvPicPr>
          <p:cNvPr id="10" name="Graphic 10" descr="Pen with solid fill">
            <a:extLst>
              <a:ext uri="{FF2B5EF4-FFF2-40B4-BE49-F238E27FC236}">
                <a16:creationId xmlns:a16="http://schemas.microsoft.com/office/drawing/2014/main" id="{29805E5D-89C5-4965-92EE-F0DA7E00A11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533525" y="1190625"/>
            <a:ext cx="914400" cy="914400"/>
          </a:xfrm>
          <a:prstGeom prst="rect">
            <a:avLst/>
          </a:prstGeom>
        </p:spPr>
      </p:pic>
      <p:sp>
        <p:nvSpPr>
          <p:cNvPr id="12" name="Rectangle 11">
            <a:extLst>
              <a:ext uri="{FF2B5EF4-FFF2-40B4-BE49-F238E27FC236}">
                <a16:creationId xmlns:a16="http://schemas.microsoft.com/office/drawing/2014/main" id="{48B8F29C-B01C-4AE0-BAC7-C5524A0F1E56}"/>
              </a:ext>
            </a:extLst>
          </p:cNvPr>
          <p:cNvSpPr/>
          <p:nvPr/>
        </p:nvSpPr>
        <p:spPr>
          <a:xfrm>
            <a:off x="3714483" y="4173995"/>
            <a:ext cx="1819420" cy="461665"/>
          </a:xfrm>
          <a:prstGeom prst="rect">
            <a:avLst/>
          </a:prstGeom>
        </p:spPr>
        <p:txBody>
          <a:bodyPr wrap="square" lIns="91440" tIns="45720" rIns="91440" bIns="45720" anchor="t">
            <a:spAutoFit/>
          </a:bodyPr>
          <a:lstStyle/>
          <a:p>
            <a:pPr algn="ctr"/>
            <a:r>
              <a:rPr lang="en-US" sz="2400" b="1" dirty="0">
                <a:solidFill>
                  <a:schemeClr val="bg2">
                    <a:lumMod val="10000"/>
                  </a:schemeClr>
                </a:solidFill>
              </a:rPr>
              <a:t>Planner</a:t>
            </a:r>
            <a:endParaRPr lang="en-US" sz="2400" b="1" dirty="0">
              <a:solidFill>
                <a:schemeClr val="bg2">
                  <a:lumMod val="10000"/>
                </a:schemeClr>
              </a:solidFill>
              <a:ea typeface="Verdana"/>
              <a:cs typeface="Verdana"/>
            </a:endParaRPr>
          </a:p>
        </p:txBody>
      </p:sp>
      <p:sp>
        <p:nvSpPr>
          <p:cNvPr id="14" name="Rectangle 13">
            <a:extLst>
              <a:ext uri="{FF2B5EF4-FFF2-40B4-BE49-F238E27FC236}">
                <a16:creationId xmlns:a16="http://schemas.microsoft.com/office/drawing/2014/main" id="{606A055D-E08E-4F99-8B23-FB3591AA7B0D}"/>
              </a:ext>
            </a:extLst>
          </p:cNvPr>
          <p:cNvSpPr/>
          <p:nvPr/>
        </p:nvSpPr>
        <p:spPr>
          <a:xfrm>
            <a:off x="6324333" y="4173995"/>
            <a:ext cx="2057545" cy="461665"/>
          </a:xfrm>
          <a:prstGeom prst="rect">
            <a:avLst/>
          </a:prstGeom>
        </p:spPr>
        <p:txBody>
          <a:bodyPr wrap="square" lIns="91440" tIns="45720" rIns="91440" bIns="45720" anchor="t">
            <a:spAutoFit/>
          </a:bodyPr>
          <a:lstStyle/>
          <a:p>
            <a:pPr algn="ctr"/>
            <a:r>
              <a:rPr lang="en-US" sz="2400" b="1" dirty="0">
                <a:solidFill>
                  <a:schemeClr val="bg2">
                    <a:lumMod val="10000"/>
                  </a:schemeClr>
                </a:solidFill>
                <a:ea typeface="Verdana"/>
                <a:cs typeface="Verdana"/>
              </a:rPr>
              <a:t>Monitor</a:t>
            </a:r>
            <a:endParaRPr lang="en-US" dirty="0"/>
          </a:p>
        </p:txBody>
      </p:sp>
      <p:sp>
        <p:nvSpPr>
          <p:cNvPr id="15" name="Rectangle 14">
            <a:extLst>
              <a:ext uri="{FF2B5EF4-FFF2-40B4-BE49-F238E27FC236}">
                <a16:creationId xmlns:a16="http://schemas.microsoft.com/office/drawing/2014/main" id="{F1244FE7-DC95-4788-9DAA-4A94EF52E13B}"/>
              </a:ext>
            </a:extLst>
          </p:cNvPr>
          <p:cNvSpPr/>
          <p:nvPr/>
        </p:nvSpPr>
        <p:spPr>
          <a:xfrm>
            <a:off x="9172308" y="4173995"/>
            <a:ext cx="2057545" cy="461665"/>
          </a:xfrm>
          <a:prstGeom prst="rect">
            <a:avLst/>
          </a:prstGeom>
        </p:spPr>
        <p:txBody>
          <a:bodyPr wrap="square" lIns="91440" tIns="45720" rIns="91440" bIns="45720" anchor="t">
            <a:spAutoFit/>
          </a:bodyPr>
          <a:lstStyle/>
          <a:p>
            <a:pPr algn="ctr"/>
            <a:r>
              <a:rPr lang="en-US" sz="2400" b="1" dirty="0">
                <a:solidFill>
                  <a:schemeClr val="bg2">
                    <a:lumMod val="10000"/>
                  </a:schemeClr>
                </a:solidFill>
                <a:ea typeface="Verdana"/>
                <a:cs typeface="Verdana"/>
              </a:rPr>
              <a:t>Grader</a:t>
            </a:r>
          </a:p>
        </p:txBody>
      </p:sp>
    </p:spTree>
    <p:extLst>
      <p:ext uri="{BB962C8B-B14F-4D97-AF65-F5344CB8AC3E}">
        <p14:creationId xmlns:p14="http://schemas.microsoft.com/office/powerpoint/2010/main" val="15155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3" name="Rectangle 12"/>
          <p:cNvSpPr/>
          <p:nvPr/>
        </p:nvSpPr>
        <p:spPr>
          <a:xfrm>
            <a:off x="6615404" y="0"/>
            <a:ext cx="557659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endParaRPr kumimoji="0" lang="en-NZ" sz="1800" b="0" i="0" u="none" strike="noStrike" kern="1200" cap="none" spc="0" normalizeH="0" baseline="0" noProof="0" dirty="0">
              <a:ln>
                <a:noFill/>
              </a:ln>
              <a:effectLst/>
              <a:uLnTx/>
              <a:uFillTx/>
              <a:latin typeface="Verdana" panose="020B0604030504040204"/>
              <a:ea typeface="+mn-ea"/>
              <a:cs typeface="+mn-cs"/>
            </a:endParaRPr>
          </a:p>
        </p:txBody>
      </p:sp>
      <p:sp>
        <p:nvSpPr>
          <p:cNvPr id="8" name="Rectangle 7"/>
          <p:cNvSpPr/>
          <p:nvPr/>
        </p:nvSpPr>
        <p:spPr>
          <a:xfrm>
            <a:off x="679657" y="338957"/>
            <a:ext cx="5324620" cy="6524863"/>
          </a:xfrm>
          <a:prstGeom prst="rect">
            <a:avLst/>
          </a:prstGeom>
        </p:spPr>
        <p:txBody>
          <a:bodyPr wrap="square" lIns="91440" tIns="45720" rIns="91440" bIns="45720" anchor="t">
            <a:spAutoFit/>
          </a:bodyPr>
          <a:lstStyle/>
          <a:p>
            <a:pPr algn="ctr"/>
            <a:r>
              <a:rPr lang="en-NZ" sz="2400" b="1" dirty="0">
                <a:ea typeface="Verdana"/>
                <a:cs typeface="Verdana"/>
              </a:rPr>
              <a:t>Advantages</a:t>
            </a:r>
            <a:br>
              <a:rPr lang="en-NZ" sz="1600" b="1" dirty="0">
                <a:ea typeface="Verdana"/>
                <a:cs typeface="Verdana"/>
              </a:rPr>
            </a:br>
            <a:endParaRPr lang="en-NZ" sz="1600" b="1" dirty="0">
              <a:ea typeface="Verdana"/>
              <a:cs typeface="Verdana"/>
            </a:endParaRPr>
          </a:p>
          <a:p>
            <a:pPr marL="285750" indent="-285750">
              <a:buFont typeface="Arial"/>
              <a:buChar char="•"/>
            </a:pPr>
            <a:r>
              <a:rPr lang="en-NZ" sz="2000" dirty="0">
                <a:ea typeface="+mn-lt"/>
                <a:cs typeface="+mn-lt"/>
              </a:rPr>
              <a:t>Time saved with automatically marked questions and online marking and grading.</a:t>
            </a:r>
            <a:endParaRPr lang="en-NZ" sz="2000" dirty="0">
              <a:ea typeface="Verdana"/>
              <a:cs typeface="Verdana"/>
            </a:endParaRPr>
          </a:p>
          <a:p>
            <a:pPr marL="285750" indent="-285750">
              <a:buFont typeface="Arial"/>
              <a:buChar char="•"/>
            </a:pPr>
            <a:r>
              <a:rPr lang="en-NZ" sz="2000" dirty="0">
                <a:ea typeface="+mn-lt"/>
                <a:cs typeface="+mn-lt"/>
              </a:rPr>
              <a:t>A significant reduction in printing and associated costs.</a:t>
            </a:r>
            <a:endParaRPr lang="en-NZ" sz="2000" dirty="0">
              <a:ea typeface="Verdana"/>
              <a:cs typeface="Verdana"/>
            </a:endParaRPr>
          </a:p>
          <a:p>
            <a:pPr marL="285750" indent="-285750">
              <a:buFont typeface="Arial"/>
              <a:buChar char="•"/>
            </a:pPr>
            <a:r>
              <a:rPr lang="en-NZ" sz="2000" dirty="0">
                <a:ea typeface="+mn-lt"/>
                <a:cs typeface="+mn-lt"/>
              </a:rPr>
              <a:t>A better student experience and ease of pivoting from an on-campus exam to a remote exam in the case of campus closure or an alert level change.</a:t>
            </a:r>
            <a:endParaRPr lang="en-NZ" sz="2000" dirty="0">
              <a:ea typeface="Verdana"/>
              <a:cs typeface="Verdana"/>
            </a:endParaRPr>
          </a:p>
          <a:p>
            <a:pPr marL="285750" indent="-285750">
              <a:buFont typeface="Arial"/>
              <a:buChar char="•"/>
            </a:pPr>
            <a:r>
              <a:rPr lang="en-NZ" sz="2000" dirty="0">
                <a:ea typeface="+mn-lt"/>
                <a:cs typeface="+mn-lt"/>
              </a:rPr>
              <a:t>Providing a more consistent experience between our onshore and offshore students.</a:t>
            </a:r>
            <a:endParaRPr lang="en-NZ" sz="2000" dirty="0">
              <a:ea typeface="Verdana"/>
              <a:cs typeface="Verdana"/>
            </a:endParaRPr>
          </a:p>
          <a:p>
            <a:pPr marL="285750" indent="-285750">
              <a:buFont typeface="Arial"/>
              <a:buChar char="•"/>
            </a:pPr>
            <a:r>
              <a:rPr lang="en-NZ" sz="2000" dirty="0">
                <a:ea typeface="+mn-lt"/>
                <a:cs typeface="+mn-lt"/>
              </a:rPr>
              <a:t>Very low risk of examination details being inappropriately shared or exposed inadvertently.</a:t>
            </a:r>
            <a:endParaRPr lang="en-NZ" sz="2000" dirty="0">
              <a:ea typeface="Verdana"/>
              <a:cs typeface="Verdana"/>
            </a:endParaRPr>
          </a:p>
          <a:p>
            <a:pPr marL="285750" indent="-285750">
              <a:buFont typeface="Arial"/>
              <a:buChar char="•"/>
            </a:pPr>
            <a:r>
              <a:rPr lang="en-NZ" sz="2000" dirty="0">
                <a:ea typeface="+mn-lt"/>
                <a:cs typeface="+mn-lt"/>
              </a:rPr>
              <a:t>Centralised scheduling so examiners don’t need to start the exams.</a:t>
            </a:r>
            <a:endParaRPr lang="en-NZ" sz="2000" dirty="0">
              <a:ea typeface="Verdana"/>
              <a:cs typeface="Verdana"/>
            </a:endParaRPr>
          </a:p>
          <a:p>
            <a:endParaRPr lang="en-NZ" dirty="0">
              <a:ea typeface="Verdana"/>
              <a:cs typeface="Verdana"/>
            </a:endParaRPr>
          </a:p>
        </p:txBody>
      </p:sp>
      <p:sp>
        <p:nvSpPr>
          <p:cNvPr id="2" name="TextBox 1">
            <a:extLst>
              <a:ext uri="{FF2B5EF4-FFF2-40B4-BE49-F238E27FC236}">
                <a16:creationId xmlns:a16="http://schemas.microsoft.com/office/drawing/2014/main" id="{76CD1C64-95FE-4574-9E46-6C435017082C}"/>
              </a:ext>
            </a:extLst>
          </p:cNvPr>
          <p:cNvSpPr txBox="1"/>
          <p:nvPr/>
        </p:nvSpPr>
        <p:spPr>
          <a:xfrm>
            <a:off x="7089842" y="1225144"/>
            <a:ext cx="4220991" cy="43088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solidFill>
                  <a:srgbClr val="00B0F0"/>
                </a:solidFill>
                <a:ea typeface="Verdana"/>
                <a:cs typeface="Verdana"/>
              </a:rPr>
              <a:t>Tested</a:t>
            </a:r>
          </a:p>
          <a:p>
            <a:r>
              <a:rPr lang="en-US" sz="3200" dirty="0">
                <a:solidFill>
                  <a:srgbClr val="00B0F0"/>
                </a:solidFill>
                <a:ea typeface="Verdana"/>
                <a:cs typeface="Verdana"/>
              </a:rPr>
              <a:t>QTI</a:t>
            </a:r>
            <a:br>
              <a:rPr lang="en-US" sz="3200" dirty="0">
                <a:solidFill>
                  <a:srgbClr val="00B0F0"/>
                </a:solidFill>
                <a:ea typeface="Verdana"/>
                <a:cs typeface="Verdana"/>
              </a:rPr>
            </a:br>
            <a:endParaRPr lang="en-US" sz="3200" dirty="0">
              <a:ea typeface="Verdana" panose="020B0604030504040204"/>
              <a:cs typeface="Verdana" panose="020B0604030504040204"/>
            </a:endParaRPr>
          </a:p>
          <a:p>
            <a:r>
              <a:rPr lang="en-US" sz="3200" b="1" dirty="0">
                <a:solidFill>
                  <a:srgbClr val="00B0F0"/>
                </a:solidFill>
                <a:ea typeface="Verdana"/>
                <a:cs typeface="Verdana"/>
              </a:rPr>
              <a:t>In progress</a:t>
            </a:r>
          </a:p>
          <a:p>
            <a:r>
              <a:rPr lang="en-US" sz="3200" dirty="0">
                <a:solidFill>
                  <a:srgbClr val="00B0F0"/>
                </a:solidFill>
                <a:ea typeface="Verdana"/>
                <a:cs typeface="Verdana"/>
              </a:rPr>
              <a:t>LTI</a:t>
            </a:r>
            <a:br>
              <a:rPr lang="en-US" sz="3200" dirty="0">
                <a:ea typeface="Verdana"/>
                <a:cs typeface="Verdana"/>
              </a:rPr>
            </a:br>
            <a:r>
              <a:rPr lang="en-US" sz="3200" dirty="0">
                <a:solidFill>
                  <a:srgbClr val="00B0F0"/>
                </a:solidFill>
                <a:ea typeface="Verdana"/>
                <a:cs typeface="Verdana"/>
              </a:rPr>
              <a:t>SCANTRON </a:t>
            </a:r>
            <a:br>
              <a:rPr lang="en-US" sz="3200" dirty="0">
                <a:ea typeface="Verdana"/>
                <a:cs typeface="Verdana"/>
              </a:rPr>
            </a:br>
            <a:r>
              <a:rPr lang="en-US" sz="3200" dirty="0">
                <a:solidFill>
                  <a:srgbClr val="00B0F0"/>
                </a:solidFill>
                <a:ea typeface="Verdana"/>
                <a:cs typeface="Verdana"/>
              </a:rPr>
              <a:t>TURNITIN</a:t>
            </a:r>
          </a:p>
          <a:p>
            <a:r>
              <a:rPr lang="en-US" sz="3200" dirty="0">
                <a:solidFill>
                  <a:srgbClr val="00B0F0"/>
                </a:solidFill>
                <a:ea typeface="Verdana"/>
                <a:cs typeface="Verdana"/>
              </a:rPr>
              <a:t>ANALYTICS</a:t>
            </a:r>
          </a:p>
          <a:p>
            <a:endParaRPr lang="en-US" dirty="0">
              <a:solidFill>
                <a:srgbClr val="00B0F0"/>
              </a:solidFill>
              <a:ea typeface="Verdana"/>
              <a:cs typeface="Verdana"/>
            </a:endParaRPr>
          </a:p>
        </p:txBody>
      </p:sp>
      <p:sp>
        <p:nvSpPr>
          <p:cNvPr id="5" name="Rectangle 4">
            <a:extLst>
              <a:ext uri="{FF2B5EF4-FFF2-40B4-BE49-F238E27FC236}">
                <a16:creationId xmlns:a16="http://schemas.microsoft.com/office/drawing/2014/main" id="{2A4174EF-E706-4F95-AC69-742FB70D2192}"/>
              </a:ext>
            </a:extLst>
          </p:cNvPr>
          <p:cNvSpPr/>
          <p:nvPr/>
        </p:nvSpPr>
        <p:spPr>
          <a:xfrm>
            <a:off x="6204157" y="389757"/>
            <a:ext cx="4600720" cy="461665"/>
          </a:xfrm>
          <a:prstGeom prst="rect">
            <a:avLst/>
          </a:prstGeom>
        </p:spPr>
        <p:txBody>
          <a:bodyPr wrap="square" lIns="91440" tIns="45720" rIns="91440" bIns="45720" anchor="t">
            <a:spAutoFit/>
          </a:bodyPr>
          <a:lstStyle/>
          <a:p>
            <a:pPr algn="ctr"/>
            <a:r>
              <a:rPr lang="en-NZ" sz="2400" b="1" dirty="0">
                <a:ea typeface="Verdana"/>
                <a:cs typeface="Verdana"/>
              </a:rPr>
              <a:t>And there is more</a:t>
            </a:r>
            <a:endParaRPr lang="en-US" dirty="0"/>
          </a:p>
        </p:txBody>
      </p:sp>
    </p:spTree>
    <p:extLst>
      <p:ext uri="{BB962C8B-B14F-4D97-AF65-F5344CB8AC3E}">
        <p14:creationId xmlns:p14="http://schemas.microsoft.com/office/powerpoint/2010/main" val="3219354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3" name="Rectangle 12"/>
          <p:cNvSpPr/>
          <p:nvPr/>
        </p:nvSpPr>
        <p:spPr>
          <a:xfrm>
            <a:off x="6615404" y="0"/>
            <a:ext cx="557659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prstClr val="white"/>
              </a:solidFill>
              <a:effectLst/>
              <a:uLnTx/>
              <a:uFillTx/>
              <a:latin typeface="Verdana" panose="020B0604030504040204"/>
              <a:ea typeface="+mn-ea"/>
              <a:cs typeface="+mn-cs"/>
            </a:endParaRPr>
          </a:p>
        </p:txBody>
      </p:sp>
      <p:sp>
        <p:nvSpPr>
          <p:cNvPr id="8" name="Rectangle 7"/>
          <p:cNvSpPr/>
          <p:nvPr/>
        </p:nvSpPr>
        <p:spPr>
          <a:xfrm>
            <a:off x="40874" y="568637"/>
            <a:ext cx="6408443" cy="4154984"/>
          </a:xfrm>
          <a:prstGeom prst="rect">
            <a:avLst/>
          </a:prstGeom>
        </p:spPr>
        <p:txBody>
          <a:bodyPr wrap="square" lIns="91440" tIns="45720" rIns="91440" bIns="45720" anchor="t">
            <a:spAutoFit/>
          </a:bodyPr>
          <a:lstStyle/>
          <a:p>
            <a:pPr algn="ctr"/>
            <a:endParaRPr lang="en-NZ" sz="2400" dirty="0">
              <a:ea typeface="+mn-lt"/>
              <a:cs typeface="+mn-lt"/>
            </a:endParaRPr>
          </a:p>
          <a:p>
            <a:pPr algn="ctr"/>
            <a:endParaRPr lang="en-NZ" sz="2400" dirty="0">
              <a:ea typeface="+mn-lt"/>
              <a:cs typeface="+mn-lt"/>
            </a:endParaRPr>
          </a:p>
          <a:p>
            <a:pPr algn="ctr"/>
            <a:endParaRPr lang="en-NZ" sz="2400" dirty="0">
              <a:ea typeface="+mn-lt"/>
              <a:cs typeface="+mn-lt"/>
            </a:endParaRPr>
          </a:p>
          <a:p>
            <a:pPr algn="ctr"/>
            <a:r>
              <a:rPr lang="en-NZ" sz="2400" b="1" dirty="0">
                <a:ea typeface="+mn-lt"/>
                <a:cs typeface="+mn-lt"/>
              </a:rPr>
              <a:t>More helpful information </a:t>
            </a:r>
          </a:p>
          <a:p>
            <a:pPr algn="ctr"/>
            <a:r>
              <a:rPr lang="en-NZ" sz="2400" dirty="0">
                <a:ea typeface="+mn-lt"/>
                <a:cs typeface="+mn-lt"/>
                <a:hlinkClick r:id="rId2"/>
              </a:rPr>
              <a:t>Inspera Sharepoint Site</a:t>
            </a:r>
            <a:endParaRPr lang="en-NZ" dirty="0">
              <a:ea typeface="Verdana"/>
              <a:cs typeface="Verdana"/>
            </a:endParaRPr>
          </a:p>
          <a:p>
            <a:pPr algn="ctr"/>
            <a:endParaRPr lang="en-NZ" sz="2400" dirty="0">
              <a:ea typeface="+mn-lt"/>
              <a:cs typeface="+mn-lt"/>
            </a:endParaRPr>
          </a:p>
          <a:p>
            <a:pPr algn="ctr"/>
            <a:endParaRPr lang="en-NZ" sz="2400" dirty="0">
              <a:ea typeface="+mn-lt"/>
              <a:cs typeface="+mn-lt"/>
            </a:endParaRPr>
          </a:p>
          <a:p>
            <a:pPr algn="ctr"/>
            <a:endParaRPr lang="en-NZ" sz="2400" dirty="0">
              <a:ea typeface="Verdana" panose="020B0604030504040204"/>
              <a:cs typeface="Verdana" panose="020B0604030504040204"/>
            </a:endParaRPr>
          </a:p>
          <a:p>
            <a:pPr algn="ctr"/>
            <a:r>
              <a:rPr lang="en-NZ" sz="2400" dirty="0">
                <a:ea typeface="+mn-lt"/>
                <a:cs typeface="+mn-lt"/>
              </a:rPr>
              <a:t>Interested in joining the journey </a:t>
            </a:r>
            <a:br>
              <a:rPr lang="en-NZ" sz="2400" dirty="0">
                <a:ea typeface="+mn-lt"/>
                <a:cs typeface="+mn-lt"/>
              </a:rPr>
            </a:br>
            <a:r>
              <a:rPr lang="en-NZ" sz="2400" dirty="0">
                <a:ea typeface="+mn-lt"/>
                <a:cs typeface="+mn-lt"/>
              </a:rPr>
              <a:t>email us at</a:t>
            </a:r>
            <a:endParaRPr lang="en-NZ" dirty="0">
              <a:ea typeface="+mn-lt"/>
              <a:cs typeface="+mn-lt"/>
            </a:endParaRPr>
          </a:p>
          <a:p>
            <a:pPr algn="ctr"/>
            <a:r>
              <a:rPr lang="en-NZ" sz="2400" dirty="0">
                <a:ea typeface="+mn-lt"/>
                <a:cs typeface="+mn-lt"/>
                <a:hlinkClick r:id="rId3"/>
              </a:rPr>
              <a:t>secure.assessments@auckland.ac.nz</a:t>
            </a:r>
            <a:r>
              <a:rPr lang="en-NZ" sz="2400" dirty="0">
                <a:ea typeface="+mn-lt"/>
                <a:cs typeface="+mn-lt"/>
              </a:rPr>
              <a:t> </a:t>
            </a:r>
            <a:endParaRPr lang="en-NZ" dirty="0">
              <a:ea typeface="Verdana"/>
              <a:cs typeface="Verdana"/>
            </a:endParaRPr>
          </a:p>
        </p:txBody>
      </p:sp>
      <p:pic>
        <p:nvPicPr>
          <p:cNvPr id="3" name="Picture 4" descr="Image result for inspera">
            <a:extLst>
              <a:ext uri="{FF2B5EF4-FFF2-40B4-BE49-F238E27FC236}">
                <a16:creationId xmlns:a16="http://schemas.microsoft.com/office/drawing/2014/main" id="{A1B7EBA7-FE2D-4131-B2A0-E0D1857822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4152" y="864920"/>
            <a:ext cx="4379102" cy="2202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8146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8E3E123-A269-4C2C-B83D-CCF8CE8D6D2D}" vid="{616D8776-4612-40CB-A629-823BC9E388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CB3115676F5A543997ACF9E76B109A5" ma:contentTypeVersion="12" ma:contentTypeDescription="Create a new document." ma:contentTypeScope="" ma:versionID="961e4d00c6539b185a2771778d891c60">
  <xsd:schema xmlns:xsd="http://www.w3.org/2001/XMLSchema" xmlns:xs="http://www.w3.org/2001/XMLSchema" xmlns:p="http://schemas.microsoft.com/office/2006/metadata/properties" xmlns:ns2="6cb2298e-5c36-426d-ae5a-660f4a460cea" xmlns:ns3="3688f11a-6e7b-4125-a7be-4130a99ece51" targetNamespace="http://schemas.microsoft.com/office/2006/metadata/properties" ma:root="true" ma:fieldsID="073534c76a3e2feaa0f811ad72cc0909" ns2:_="" ns3:_="">
    <xsd:import namespace="6cb2298e-5c36-426d-ae5a-660f4a460cea"/>
    <xsd:import namespace="3688f11a-6e7b-4125-a7be-4130a99ece5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b2298e-5c36-426d-ae5a-660f4a460c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688f11a-6e7b-4125-a7be-4130a99ece5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4E8EA4-7528-4F93-863A-64A38F64A686}">
  <ds:schemaRefs>
    <ds:schemaRef ds:uri="6cb2298e-5c36-426d-ae5a-660f4a460cea"/>
    <ds:schemaRef ds:uri="http://purl.org/dc/elements/1.1/"/>
    <ds:schemaRef ds:uri="http://schemas.microsoft.com/office/2006/documentManagement/types"/>
    <ds:schemaRef ds:uri="3688f11a-6e7b-4125-a7be-4130a99ece51"/>
    <ds:schemaRef ds:uri="http://purl.org/dc/terms/"/>
    <ds:schemaRef ds:uri="http://schemas.openxmlformats.org/package/2006/metadata/core-properties"/>
    <ds:schemaRef ds:uri="http://purl.org/dc/dcmitype/"/>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BBFB54E3-DF3D-497F-944C-6E519AC43F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b2298e-5c36-426d-ae5a-660f4a460cea"/>
    <ds:schemaRef ds:uri="3688f11a-6e7b-4125-a7be-4130a99ece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A866674-F0EF-4BB0-B2C1-23CE4B92C8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207</TotalTime>
  <Words>575</Words>
  <Application>Microsoft Office PowerPoint</Application>
  <PresentationFormat>Widescreen</PresentationFormat>
  <Paragraphs>74</Paragraphs>
  <Slides>9</Slides>
  <Notes>8</Notes>
  <HiddenSlides>2</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Digital Assessments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University of Auckland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Franklin</dc:creator>
  <cp:lastModifiedBy>Michelle Wong</cp:lastModifiedBy>
  <cp:revision>319</cp:revision>
  <dcterms:created xsi:type="dcterms:W3CDTF">2020-02-21T22:48:37Z</dcterms:created>
  <dcterms:modified xsi:type="dcterms:W3CDTF">2021-02-10T20:57:11Z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0x010100FCB3115676F5A543997ACF9E76B109A5</vt:lpwstr>
  </property>
</Properties>
</file>