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7" r:id="rId6"/>
    <p:sldId id="284" r:id="rId7"/>
    <p:sldId id="285" r:id="rId8"/>
    <p:sldId id="286" r:id="rId9"/>
    <p:sldId id="275" r:id="rId10"/>
    <p:sldId id="288" r:id="rId11"/>
    <p:sldId id="287" r:id="rId12"/>
    <p:sldId id="265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6">
          <p15:clr>
            <a:srgbClr val="A4A3A4"/>
          </p15:clr>
        </p15:guide>
        <p15:guide id="2" pos="4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C7"/>
    <a:srgbClr val="00467F"/>
    <a:srgbClr val="04346C"/>
    <a:srgbClr val="002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6"/>
  </p:normalViewPr>
  <p:slideViewPr>
    <p:cSldViewPr snapToGrid="0" snapToObjects="1">
      <p:cViewPr varScale="1">
        <p:scale>
          <a:sx n="134" d="100"/>
          <a:sy n="134" d="100"/>
        </p:scale>
        <p:origin x="904" y="168"/>
      </p:cViewPr>
      <p:guideLst>
        <p:guide orient="horz" pos="3016"/>
        <p:guide pos="4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2174E-94A8-894B-B55B-E3D1B123F7BC}" type="datetimeFigureOut">
              <a:rPr lang="en-US" smtClean="0"/>
              <a:t>7/14/22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EBF85-1479-E349-9262-1B6F0600C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553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C2B82-52D7-564A-9414-F61912D3DADE}" type="datetimeFigureOut">
              <a:rPr lang="en-US" smtClean="0"/>
              <a:t>7/14/22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170D6-42E6-3B4C-BC2C-154007EEC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494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77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37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48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Open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677866" y="1717042"/>
            <a:ext cx="8027984" cy="627421"/>
          </a:xfrm>
          <a:prstGeom prst="rect">
            <a:avLst/>
          </a:prstGeom>
        </p:spPr>
        <p:txBody>
          <a:bodyPr vert="horz"/>
          <a:lstStyle>
            <a:lvl1pPr algn="l">
              <a:defRPr sz="4000" b="1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AU" dirty="0"/>
              <a:t>Headline (Verdana Bold)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3" y="2351260"/>
            <a:ext cx="8027987" cy="79245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AU" dirty="0"/>
              <a:t>Subheading (Verdana Regular)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660400" y="4456152"/>
            <a:ext cx="3423062" cy="331352"/>
          </a:xfrm>
        </p:spPr>
        <p:txBody>
          <a:bodyPr/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43DC56B5-A700-544C-8720-C289028A981D}" type="datetime2">
              <a:rPr lang="en-NZ" smtClean="0"/>
              <a:pPr/>
              <a:t>Thursday, 14 July 2022</a:t>
            </a:fld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7985B9E-A5A7-4DC3-BC5E-14B00512E1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61093" y="320279"/>
            <a:ext cx="5644757" cy="7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79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 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3" y="1710928"/>
            <a:ext cx="8027987" cy="2384822"/>
          </a:xfrm>
          <a:prstGeom prst="rect">
            <a:avLst/>
          </a:prstGeom>
        </p:spPr>
        <p:txBody>
          <a:bodyPr vert="horz" anchor="b"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AU" dirty="0"/>
              <a:t>Thank you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2A76286-D15C-4D41-A70B-3F6111C8EB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58643" y="320279"/>
            <a:ext cx="5671136" cy="7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62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6" y="2218699"/>
            <a:ext cx="4370400" cy="187586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/>
              </a:defRPr>
            </a:lvl1pPr>
          </a:lstStyle>
          <a:p>
            <a:pPr lvl="0"/>
            <a:r>
              <a:rPr lang="en-AU" dirty="0"/>
              <a:t>Text (Verdana Regular)</a:t>
            </a:r>
          </a:p>
          <a:p>
            <a:pPr lvl="0"/>
            <a:r>
              <a:rPr lang="en-AU" dirty="0"/>
              <a:t>et </a:t>
            </a:r>
            <a:r>
              <a:rPr lang="en-AU" dirty="0" err="1"/>
              <a:t>velicibus</a:t>
            </a:r>
            <a:r>
              <a:rPr lang="en-AU" dirty="0"/>
              <a:t> el et </a:t>
            </a:r>
            <a:r>
              <a:rPr lang="en-AU" dirty="0" err="1"/>
              <a:t>magnatet</a:t>
            </a:r>
            <a:r>
              <a:rPr lang="en-AU" dirty="0"/>
              <a:t> am, </a:t>
            </a:r>
            <a:r>
              <a:rPr lang="en-AU" dirty="0" err="1"/>
              <a:t>laborru</a:t>
            </a:r>
            <a:r>
              <a:rPr lang="en-AU" dirty="0"/>
              <a:t> </a:t>
            </a:r>
            <a:r>
              <a:rPr lang="en-AU" dirty="0" err="1"/>
              <a:t>mendips</a:t>
            </a:r>
            <a:r>
              <a:rPr lang="en-AU" dirty="0"/>
              <a:t> </a:t>
            </a:r>
            <a:r>
              <a:rPr lang="en-AU" dirty="0" err="1"/>
              <a:t>apieni</a:t>
            </a:r>
            <a:r>
              <a:rPr lang="en-AU" dirty="0"/>
              <a:t> </a:t>
            </a:r>
            <a:r>
              <a:rPr lang="en-AU" dirty="0" err="1"/>
              <a:t>omnimporibus</a:t>
            </a:r>
            <a:r>
              <a:rPr lang="en-AU" dirty="0"/>
              <a:t> et </a:t>
            </a:r>
            <a:r>
              <a:rPr lang="en-AU" dirty="0" err="1"/>
              <a:t>perepellut</a:t>
            </a:r>
            <a:r>
              <a:rPr lang="en-AU" dirty="0"/>
              <a:t> </a:t>
            </a:r>
            <a:r>
              <a:rPr lang="en-AU" dirty="0" err="1"/>
              <a:t>adis</a:t>
            </a:r>
            <a:r>
              <a:rPr lang="en-AU" dirty="0"/>
              <a:t> </a:t>
            </a:r>
            <a:r>
              <a:rPr lang="en-AU" dirty="0" err="1"/>
              <a:t>sequi</a:t>
            </a:r>
            <a:r>
              <a:rPr lang="en-AU" dirty="0"/>
              <a:t> </a:t>
            </a:r>
            <a:r>
              <a:rPr lang="en-AU" dirty="0" err="1"/>
              <a:t>cus</a:t>
            </a:r>
            <a:r>
              <a:rPr lang="en-AU" dirty="0"/>
              <a:t> et </a:t>
            </a:r>
            <a:r>
              <a:rPr lang="en-AU" dirty="0" err="1"/>
              <a:t>aliquid</a:t>
            </a:r>
            <a:r>
              <a:rPr lang="en-AU" dirty="0"/>
              <a:t> </a:t>
            </a:r>
            <a:r>
              <a:rPr lang="en-AU" dirty="0" err="1"/>
              <a:t>molorere</a:t>
            </a:r>
            <a:r>
              <a:rPr lang="en-AU" dirty="0"/>
              <a:t>, </a:t>
            </a:r>
            <a:r>
              <a:rPr lang="en-AU" dirty="0" err="1"/>
              <a:t>cullaut</a:t>
            </a:r>
            <a:r>
              <a:rPr lang="en-AU" dirty="0"/>
              <a:t> </a:t>
            </a:r>
            <a:r>
              <a:rPr lang="en-AU" dirty="0" err="1"/>
              <a:t>adion</a:t>
            </a:r>
            <a:r>
              <a:rPr lang="en-AU" dirty="0"/>
              <a:t> </a:t>
            </a:r>
            <a:r>
              <a:rPr lang="en-AU" dirty="0" err="1"/>
              <a:t>est</a:t>
            </a:r>
            <a:r>
              <a:rPr lang="en-AU" dirty="0"/>
              <a:t> </a:t>
            </a:r>
            <a:r>
              <a:rPr lang="en-AU" dirty="0" err="1"/>
              <a:t>magnimp</a:t>
            </a:r>
            <a:r>
              <a:rPr lang="en-AU" dirty="0"/>
              <a:t> </a:t>
            </a:r>
            <a:r>
              <a:rPr lang="en-AU" dirty="0" err="1"/>
              <a:t>oremporibus</a:t>
            </a:r>
            <a:r>
              <a:rPr lang="en-AU" dirty="0"/>
              <a:t>, </a:t>
            </a:r>
            <a:r>
              <a:rPr lang="en-AU" dirty="0" err="1"/>
              <a:t>conem</a:t>
            </a:r>
            <a:r>
              <a:rPr lang="en-AU" dirty="0"/>
              <a:t> </a:t>
            </a:r>
            <a:r>
              <a:rPr lang="en-AU" dirty="0" err="1"/>
              <a:t>etur</a:t>
            </a:r>
            <a:r>
              <a:rPr lang="en-AU" dirty="0"/>
              <a:t> </a:t>
            </a:r>
            <a:r>
              <a:rPr lang="en-AU" dirty="0" err="1"/>
              <a:t>Adit</a:t>
            </a:r>
            <a:r>
              <a:rPr lang="en-AU" dirty="0"/>
              <a:t> </a:t>
            </a:r>
            <a:r>
              <a:rPr lang="en-AU" dirty="0" err="1"/>
              <a:t>eatas</a:t>
            </a:r>
            <a:r>
              <a:rPr lang="en-AU" dirty="0"/>
              <a:t> re </a:t>
            </a:r>
            <a:r>
              <a:rPr lang="en-AU" dirty="0" err="1"/>
              <a:t>nectoruntevelictatem</a:t>
            </a:r>
            <a:r>
              <a:rPr lang="en-AU" dirty="0"/>
              <a:t> </a:t>
            </a:r>
            <a:r>
              <a:rPr lang="en-AU" dirty="0" err="1"/>
              <a:t>quaeperum</a:t>
            </a:r>
            <a:endParaRPr lang="en-AU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77866" y="1332788"/>
            <a:ext cx="8027985" cy="538195"/>
          </a:xfrm>
          <a:prstGeom prst="rect">
            <a:avLst/>
          </a:prstGeom>
        </p:spPr>
        <p:txBody>
          <a:bodyPr vert="horz"/>
          <a:lstStyle>
            <a:lvl1pPr algn="l">
              <a:defRPr sz="4400" b="1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r>
              <a:rPr lang="en-AU" sz="3600" dirty="0">
                <a:solidFill>
                  <a:srgbClr val="009AC7"/>
                </a:solidFill>
              </a:rPr>
              <a:t>Headline (Verdana Bold)</a:t>
            </a:r>
            <a:endParaRPr lang="en-US" sz="3600" dirty="0">
              <a:solidFill>
                <a:srgbClr val="009AC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27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6" y="2218699"/>
            <a:ext cx="4370400" cy="187586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/>
              </a:defRPr>
            </a:lvl1pPr>
          </a:lstStyle>
          <a:p>
            <a:pPr lvl="0"/>
            <a:r>
              <a:rPr lang="en-AU" dirty="0"/>
              <a:t>Text (Verdana Regular)</a:t>
            </a:r>
          </a:p>
          <a:p>
            <a:pPr lvl="0"/>
            <a:r>
              <a:rPr lang="en-AU" dirty="0"/>
              <a:t>et </a:t>
            </a:r>
            <a:r>
              <a:rPr lang="en-AU" dirty="0" err="1"/>
              <a:t>velicibus</a:t>
            </a:r>
            <a:r>
              <a:rPr lang="en-AU" dirty="0"/>
              <a:t> el et </a:t>
            </a:r>
            <a:r>
              <a:rPr lang="en-AU" dirty="0" err="1"/>
              <a:t>magnatet</a:t>
            </a:r>
            <a:r>
              <a:rPr lang="en-AU" dirty="0"/>
              <a:t> am, </a:t>
            </a:r>
            <a:r>
              <a:rPr lang="en-AU" dirty="0" err="1"/>
              <a:t>laborru</a:t>
            </a:r>
            <a:r>
              <a:rPr lang="en-AU" dirty="0"/>
              <a:t> </a:t>
            </a:r>
            <a:r>
              <a:rPr lang="en-AU" dirty="0" err="1"/>
              <a:t>mendips</a:t>
            </a:r>
            <a:r>
              <a:rPr lang="en-AU" dirty="0"/>
              <a:t> </a:t>
            </a:r>
            <a:r>
              <a:rPr lang="en-AU" dirty="0" err="1"/>
              <a:t>apieni</a:t>
            </a:r>
            <a:r>
              <a:rPr lang="en-AU" dirty="0"/>
              <a:t> </a:t>
            </a:r>
            <a:r>
              <a:rPr lang="en-AU" dirty="0" err="1"/>
              <a:t>omnimporibus</a:t>
            </a:r>
            <a:r>
              <a:rPr lang="en-AU" dirty="0"/>
              <a:t> et </a:t>
            </a:r>
            <a:r>
              <a:rPr lang="en-AU" dirty="0" err="1"/>
              <a:t>perepellut</a:t>
            </a:r>
            <a:r>
              <a:rPr lang="en-AU" dirty="0"/>
              <a:t> </a:t>
            </a:r>
            <a:r>
              <a:rPr lang="en-AU" dirty="0" err="1"/>
              <a:t>adis</a:t>
            </a:r>
            <a:r>
              <a:rPr lang="en-AU" dirty="0"/>
              <a:t> </a:t>
            </a:r>
            <a:r>
              <a:rPr lang="en-AU" dirty="0" err="1"/>
              <a:t>sequi</a:t>
            </a:r>
            <a:r>
              <a:rPr lang="en-AU" dirty="0"/>
              <a:t> </a:t>
            </a:r>
            <a:r>
              <a:rPr lang="en-AU" dirty="0" err="1"/>
              <a:t>cus</a:t>
            </a:r>
            <a:r>
              <a:rPr lang="en-AU" dirty="0"/>
              <a:t> et </a:t>
            </a:r>
            <a:r>
              <a:rPr lang="en-AU" dirty="0" err="1"/>
              <a:t>aliquid</a:t>
            </a:r>
            <a:r>
              <a:rPr lang="en-AU" dirty="0"/>
              <a:t> </a:t>
            </a:r>
            <a:r>
              <a:rPr lang="en-AU" dirty="0" err="1"/>
              <a:t>molorere</a:t>
            </a:r>
            <a:r>
              <a:rPr lang="en-AU" dirty="0"/>
              <a:t>, </a:t>
            </a:r>
            <a:r>
              <a:rPr lang="en-AU" dirty="0" err="1"/>
              <a:t>cullaut</a:t>
            </a:r>
            <a:r>
              <a:rPr lang="en-AU" dirty="0"/>
              <a:t> </a:t>
            </a:r>
            <a:r>
              <a:rPr lang="en-AU" dirty="0" err="1"/>
              <a:t>adion</a:t>
            </a:r>
            <a:r>
              <a:rPr lang="en-AU" dirty="0"/>
              <a:t> </a:t>
            </a:r>
            <a:r>
              <a:rPr lang="en-AU" dirty="0" err="1"/>
              <a:t>est</a:t>
            </a:r>
            <a:r>
              <a:rPr lang="en-AU" dirty="0"/>
              <a:t> </a:t>
            </a:r>
            <a:r>
              <a:rPr lang="en-AU" dirty="0" err="1"/>
              <a:t>magnimp</a:t>
            </a:r>
            <a:r>
              <a:rPr lang="en-AU" dirty="0"/>
              <a:t> </a:t>
            </a:r>
            <a:r>
              <a:rPr lang="en-AU" dirty="0" err="1"/>
              <a:t>oremporibus</a:t>
            </a:r>
            <a:r>
              <a:rPr lang="en-AU" dirty="0"/>
              <a:t>, </a:t>
            </a:r>
            <a:r>
              <a:rPr lang="en-AU" dirty="0" err="1"/>
              <a:t>conem</a:t>
            </a:r>
            <a:r>
              <a:rPr lang="en-AU" dirty="0"/>
              <a:t> </a:t>
            </a:r>
            <a:r>
              <a:rPr lang="en-AU" dirty="0" err="1"/>
              <a:t>etur</a:t>
            </a:r>
            <a:r>
              <a:rPr lang="en-AU" dirty="0"/>
              <a:t> </a:t>
            </a:r>
            <a:r>
              <a:rPr lang="en-AU" dirty="0" err="1"/>
              <a:t>Adit</a:t>
            </a:r>
            <a:r>
              <a:rPr lang="en-AU" dirty="0"/>
              <a:t> </a:t>
            </a:r>
            <a:r>
              <a:rPr lang="en-AU" dirty="0" err="1"/>
              <a:t>eatas</a:t>
            </a:r>
            <a:r>
              <a:rPr lang="en-AU" dirty="0"/>
              <a:t> re </a:t>
            </a:r>
            <a:r>
              <a:rPr lang="en-AU" dirty="0" err="1"/>
              <a:t>nectoruntevelictatem</a:t>
            </a:r>
            <a:r>
              <a:rPr lang="en-AU" dirty="0"/>
              <a:t> </a:t>
            </a:r>
            <a:r>
              <a:rPr lang="en-AU" dirty="0" err="1"/>
              <a:t>quaeperum</a:t>
            </a:r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77866" y="933947"/>
            <a:ext cx="4370400" cy="883336"/>
          </a:xfrm>
          <a:prstGeom prst="rect">
            <a:avLst/>
          </a:prstGeom>
        </p:spPr>
        <p:txBody>
          <a:bodyPr vert="horz"/>
          <a:lstStyle>
            <a:lvl1pPr algn="l">
              <a:defRPr sz="3600" b="1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r>
              <a:rPr lang="en-AU" sz="3600" dirty="0"/>
              <a:t>Headline </a:t>
            </a:r>
            <a:br>
              <a:rPr lang="en-AU" sz="3600" dirty="0"/>
            </a:br>
            <a:r>
              <a:rPr lang="en-AU" sz="3600" dirty="0"/>
              <a:t>(Verdana Bold)</a:t>
            </a:r>
            <a:endParaRPr lang="en-US" sz="36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7013" y="933946"/>
            <a:ext cx="3096000" cy="4209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343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A Text and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6" y="2218699"/>
            <a:ext cx="4370400" cy="187586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/>
              </a:defRPr>
            </a:lvl1pPr>
          </a:lstStyle>
          <a:p>
            <a:pPr lvl="0"/>
            <a:r>
              <a:rPr lang="en-AU" dirty="0"/>
              <a:t>Text (Verdana Regular)</a:t>
            </a:r>
          </a:p>
          <a:p>
            <a:pPr lvl="0"/>
            <a:r>
              <a:rPr lang="en-AU" dirty="0"/>
              <a:t>et </a:t>
            </a:r>
            <a:r>
              <a:rPr lang="en-AU" dirty="0" err="1"/>
              <a:t>velicibus</a:t>
            </a:r>
            <a:r>
              <a:rPr lang="en-AU" dirty="0"/>
              <a:t> el et </a:t>
            </a:r>
            <a:r>
              <a:rPr lang="en-AU" dirty="0" err="1"/>
              <a:t>magnatet</a:t>
            </a:r>
            <a:r>
              <a:rPr lang="en-AU" dirty="0"/>
              <a:t> am, </a:t>
            </a:r>
            <a:r>
              <a:rPr lang="en-AU" dirty="0" err="1"/>
              <a:t>laborru</a:t>
            </a:r>
            <a:r>
              <a:rPr lang="en-AU" dirty="0"/>
              <a:t> </a:t>
            </a:r>
            <a:r>
              <a:rPr lang="en-AU" dirty="0" err="1"/>
              <a:t>mendips</a:t>
            </a:r>
            <a:r>
              <a:rPr lang="en-AU" dirty="0"/>
              <a:t> </a:t>
            </a:r>
            <a:r>
              <a:rPr lang="en-AU" dirty="0" err="1"/>
              <a:t>apieni</a:t>
            </a:r>
            <a:r>
              <a:rPr lang="en-AU" dirty="0"/>
              <a:t> </a:t>
            </a:r>
            <a:r>
              <a:rPr lang="en-AU" dirty="0" err="1"/>
              <a:t>omnimporibus</a:t>
            </a:r>
            <a:r>
              <a:rPr lang="en-AU" dirty="0"/>
              <a:t> et </a:t>
            </a:r>
            <a:r>
              <a:rPr lang="en-AU" dirty="0" err="1"/>
              <a:t>perepellut</a:t>
            </a:r>
            <a:r>
              <a:rPr lang="en-AU" dirty="0"/>
              <a:t> </a:t>
            </a:r>
            <a:r>
              <a:rPr lang="en-AU" dirty="0" err="1"/>
              <a:t>adis</a:t>
            </a:r>
            <a:r>
              <a:rPr lang="en-AU" dirty="0"/>
              <a:t> </a:t>
            </a:r>
            <a:r>
              <a:rPr lang="en-AU" dirty="0" err="1"/>
              <a:t>sequi</a:t>
            </a:r>
            <a:r>
              <a:rPr lang="en-AU" dirty="0"/>
              <a:t> </a:t>
            </a:r>
            <a:r>
              <a:rPr lang="en-AU" dirty="0" err="1"/>
              <a:t>cus</a:t>
            </a:r>
            <a:r>
              <a:rPr lang="en-AU" dirty="0"/>
              <a:t> et </a:t>
            </a:r>
            <a:r>
              <a:rPr lang="en-AU" dirty="0" err="1"/>
              <a:t>aliquid</a:t>
            </a:r>
            <a:r>
              <a:rPr lang="en-AU" dirty="0"/>
              <a:t> </a:t>
            </a:r>
            <a:r>
              <a:rPr lang="en-AU" dirty="0" err="1"/>
              <a:t>molorere</a:t>
            </a:r>
            <a:r>
              <a:rPr lang="en-AU" dirty="0"/>
              <a:t>, </a:t>
            </a:r>
            <a:r>
              <a:rPr lang="en-AU" dirty="0" err="1"/>
              <a:t>cullaut</a:t>
            </a:r>
            <a:r>
              <a:rPr lang="en-AU" dirty="0"/>
              <a:t> </a:t>
            </a:r>
            <a:r>
              <a:rPr lang="en-AU" dirty="0" err="1"/>
              <a:t>adion</a:t>
            </a:r>
            <a:r>
              <a:rPr lang="en-AU" dirty="0"/>
              <a:t> </a:t>
            </a:r>
            <a:r>
              <a:rPr lang="en-AU" dirty="0" err="1"/>
              <a:t>est</a:t>
            </a:r>
            <a:r>
              <a:rPr lang="en-AU" dirty="0"/>
              <a:t> </a:t>
            </a:r>
            <a:r>
              <a:rPr lang="en-AU" dirty="0" err="1"/>
              <a:t>magnimp</a:t>
            </a:r>
            <a:r>
              <a:rPr lang="en-AU" dirty="0"/>
              <a:t> </a:t>
            </a:r>
            <a:r>
              <a:rPr lang="en-AU" dirty="0" err="1"/>
              <a:t>oremporibus</a:t>
            </a:r>
            <a:r>
              <a:rPr lang="en-AU" dirty="0"/>
              <a:t>, </a:t>
            </a:r>
            <a:r>
              <a:rPr lang="en-AU" dirty="0" err="1"/>
              <a:t>conem</a:t>
            </a:r>
            <a:r>
              <a:rPr lang="en-AU" dirty="0"/>
              <a:t> </a:t>
            </a:r>
            <a:r>
              <a:rPr lang="en-AU" dirty="0" err="1"/>
              <a:t>etur</a:t>
            </a:r>
            <a:r>
              <a:rPr lang="en-AU" dirty="0"/>
              <a:t> </a:t>
            </a:r>
            <a:r>
              <a:rPr lang="en-AU" dirty="0" err="1"/>
              <a:t>Adit</a:t>
            </a:r>
            <a:r>
              <a:rPr lang="en-AU" dirty="0"/>
              <a:t> </a:t>
            </a:r>
            <a:r>
              <a:rPr lang="en-AU" dirty="0" err="1"/>
              <a:t>eatas</a:t>
            </a:r>
            <a:r>
              <a:rPr lang="en-AU" dirty="0"/>
              <a:t> re </a:t>
            </a:r>
            <a:r>
              <a:rPr lang="en-AU" dirty="0" err="1"/>
              <a:t>nectoruntevelictatem</a:t>
            </a:r>
            <a:r>
              <a:rPr lang="en-AU" dirty="0"/>
              <a:t> </a:t>
            </a:r>
            <a:r>
              <a:rPr lang="en-AU" dirty="0" err="1"/>
              <a:t>quaeperum</a:t>
            </a:r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77866" y="933947"/>
            <a:ext cx="4370400" cy="883336"/>
          </a:xfrm>
          <a:prstGeom prst="rect">
            <a:avLst/>
          </a:prstGeom>
        </p:spPr>
        <p:txBody>
          <a:bodyPr vert="horz"/>
          <a:lstStyle>
            <a:lvl1pPr algn="l">
              <a:defRPr sz="3600" b="1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r>
              <a:rPr lang="en-AU" sz="3600" dirty="0"/>
              <a:t>Headline </a:t>
            </a:r>
            <a:br>
              <a:rPr lang="en-AU" sz="3600" dirty="0"/>
            </a:br>
            <a:r>
              <a:rPr lang="en-AU" sz="3600" dirty="0"/>
              <a:t>(Verdana Bold)</a:t>
            </a:r>
            <a:endParaRPr lang="en-US" sz="36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7013" y="2218699"/>
            <a:ext cx="3096000" cy="29248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767013" y="867313"/>
            <a:ext cx="1439998" cy="949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423015" y="867313"/>
            <a:ext cx="1439998" cy="949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51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B Text and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6" y="2218699"/>
            <a:ext cx="4370400" cy="187586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/>
              </a:defRPr>
            </a:lvl1pPr>
          </a:lstStyle>
          <a:p>
            <a:pPr lvl="0"/>
            <a:r>
              <a:rPr lang="en-AU" dirty="0"/>
              <a:t>Text (Verdana Regular)</a:t>
            </a:r>
          </a:p>
          <a:p>
            <a:pPr lvl="0"/>
            <a:r>
              <a:rPr lang="en-AU" dirty="0"/>
              <a:t>et </a:t>
            </a:r>
            <a:r>
              <a:rPr lang="en-AU" dirty="0" err="1"/>
              <a:t>velicibus</a:t>
            </a:r>
            <a:r>
              <a:rPr lang="en-AU" dirty="0"/>
              <a:t> el et </a:t>
            </a:r>
            <a:r>
              <a:rPr lang="en-AU" dirty="0" err="1"/>
              <a:t>magnatet</a:t>
            </a:r>
            <a:r>
              <a:rPr lang="en-AU" dirty="0"/>
              <a:t> am, </a:t>
            </a:r>
            <a:r>
              <a:rPr lang="en-AU" dirty="0" err="1"/>
              <a:t>laborru</a:t>
            </a:r>
            <a:r>
              <a:rPr lang="en-AU" dirty="0"/>
              <a:t> </a:t>
            </a:r>
            <a:r>
              <a:rPr lang="en-AU" dirty="0" err="1"/>
              <a:t>mendips</a:t>
            </a:r>
            <a:r>
              <a:rPr lang="en-AU" dirty="0"/>
              <a:t> </a:t>
            </a:r>
            <a:r>
              <a:rPr lang="en-AU" dirty="0" err="1"/>
              <a:t>apieni</a:t>
            </a:r>
            <a:r>
              <a:rPr lang="en-AU" dirty="0"/>
              <a:t> </a:t>
            </a:r>
            <a:r>
              <a:rPr lang="en-AU" dirty="0" err="1"/>
              <a:t>omnimporibus</a:t>
            </a:r>
            <a:r>
              <a:rPr lang="en-AU" dirty="0"/>
              <a:t> et </a:t>
            </a:r>
            <a:r>
              <a:rPr lang="en-AU" dirty="0" err="1"/>
              <a:t>perepellut</a:t>
            </a:r>
            <a:r>
              <a:rPr lang="en-AU" dirty="0"/>
              <a:t> </a:t>
            </a:r>
            <a:r>
              <a:rPr lang="en-AU" dirty="0" err="1"/>
              <a:t>adis</a:t>
            </a:r>
            <a:r>
              <a:rPr lang="en-AU" dirty="0"/>
              <a:t> </a:t>
            </a:r>
            <a:r>
              <a:rPr lang="en-AU" dirty="0" err="1"/>
              <a:t>sequi</a:t>
            </a:r>
            <a:r>
              <a:rPr lang="en-AU" dirty="0"/>
              <a:t> </a:t>
            </a:r>
            <a:r>
              <a:rPr lang="en-AU" dirty="0" err="1"/>
              <a:t>cus</a:t>
            </a:r>
            <a:r>
              <a:rPr lang="en-AU" dirty="0"/>
              <a:t> et </a:t>
            </a:r>
            <a:r>
              <a:rPr lang="en-AU" dirty="0" err="1"/>
              <a:t>aliquid</a:t>
            </a:r>
            <a:r>
              <a:rPr lang="en-AU" dirty="0"/>
              <a:t> </a:t>
            </a:r>
            <a:r>
              <a:rPr lang="en-AU" dirty="0" err="1"/>
              <a:t>molorere</a:t>
            </a:r>
            <a:r>
              <a:rPr lang="en-AU" dirty="0"/>
              <a:t>, </a:t>
            </a:r>
            <a:r>
              <a:rPr lang="en-AU" dirty="0" err="1"/>
              <a:t>cullaut</a:t>
            </a:r>
            <a:r>
              <a:rPr lang="en-AU" dirty="0"/>
              <a:t> </a:t>
            </a:r>
            <a:r>
              <a:rPr lang="en-AU" dirty="0" err="1"/>
              <a:t>adion</a:t>
            </a:r>
            <a:r>
              <a:rPr lang="en-AU" dirty="0"/>
              <a:t> </a:t>
            </a:r>
            <a:r>
              <a:rPr lang="en-AU" dirty="0" err="1"/>
              <a:t>est</a:t>
            </a:r>
            <a:r>
              <a:rPr lang="en-AU" dirty="0"/>
              <a:t> </a:t>
            </a:r>
            <a:r>
              <a:rPr lang="en-AU" dirty="0" err="1"/>
              <a:t>magnimp</a:t>
            </a:r>
            <a:r>
              <a:rPr lang="en-AU" dirty="0"/>
              <a:t> </a:t>
            </a:r>
            <a:r>
              <a:rPr lang="en-AU" dirty="0" err="1"/>
              <a:t>oremporibus</a:t>
            </a:r>
            <a:r>
              <a:rPr lang="en-AU" dirty="0"/>
              <a:t>, </a:t>
            </a:r>
            <a:r>
              <a:rPr lang="en-AU" dirty="0" err="1"/>
              <a:t>conem</a:t>
            </a:r>
            <a:r>
              <a:rPr lang="en-AU" dirty="0"/>
              <a:t> </a:t>
            </a:r>
            <a:r>
              <a:rPr lang="en-AU" dirty="0" err="1"/>
              <a:t>etur</a:t>
            </a:r>
            <a:r>
              <a:rPr lang="en-AU" dirty="0"/>
              <a:t> </a:t>
            </a:r>
            <a:r>
              <a:rPr lang="en-AU" dirty="0" err="1"/>
              <a:t>Adit</a:t>
            </a:r>
            <a:r>
              <a:rPr lang="en-AU" dirty="0"/>
              <a:t> </a:t>
            </a:r>
            <a:r>
              <a:rPr lang="en-AU" dirty="0" err="1"/>
              <a:t>eatas</a:t>
            </a:r>
            <a:r>
              <a:rPr lang="en-AU" dirty="0"/>
              <a:t> re </a:t>
            </a:r>
            <a:r>
              <a:rPr lang="en-AU" dirty="0" err="1"/>
              <a:t>nectoruntevelictatem</a:t>
            </a:r>
            <a:r>
              <a:rPr lang="en-AU" dirty="0"/>
              <a:t> </a:t>
            </a:r>
            <a:r>
              <a:rPr lang="en-AU" dirty="0" err="1"/>
              <a:t>quaeperum</a:t>
            </a:r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77866" y="933947"/>
            <a:ext cx="4370400" cy="883336"/>
          </a:xfrm>
          <a:prstGeom prst="rect">
            <a:avLst/>
          </a:prstGeom>
        </p:spPr>
        <p:txBody>
          <a:bodyPr vert="horz"/>
          <a:lstStyle>
            <a:lvl1pPr algn="l">
              <a:defRPr sz="3600" b="1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r>
              <a:rPr lang="en-AU" sz="3600" dirty="0"/>
              <a:t>Headline </a:t>
            </a:r>
            <a:br>
              <a:rPr lang="en-AU" sz="3600" dirty="0"/>
            </a:br>
            <a:r>
              <a:rPr lang="en-AU" sz="3600" dirty="0"/>
              <a:t>(Verdana Bold)</a:t>
            </a:r>
            <a:endParaRPr lang="en-US" sz="36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7013" y="933947"/>
            <a:ext cx="3096000" cy="19981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767013" y="3144591"/>
            <a:ext cx="1439998" cy="949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423015" y="3144591"/>
            <a:ext cx="1439998" cy="949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0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A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71513" y="933947"/>
            <a:ext cx="4379913" cy="19981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71511" y="3144591"/>
            <a:ext cx="2052000" cy="949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2999425" y="3144591"/>
            <a:ext cx="2052000" cy="949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7013" y="933946"/>
            <a:ext cx="3096000" cy="4209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803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B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7013" y="933947"/>
            <a:ext cx="3096000" cy="19981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767013" y="3144591"/>
            <a:ext cx="1439998" cy="949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423015" y="3144591"/>
            <a:ext cx="1439998" cy="949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71513" y="933947"/>
            <a:ext cx="4379913" cy="19981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71511" y="3144591"/>
            <a:ext cx="2052000" cy="949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2999425" y="3144591"/>
            <a:ext cx="2052000" cy="949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53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A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60401" y="933946"/>
            <a:ext cx="8202613" cy="4209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05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B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60401" y="933946"/>
            <a:ext cx="8202613" cy="31618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8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9919969" y="1318761"/>
            <a:ext cx="914400" cy="685800"/>
          </a:xfrm>
          <a:prstGeom prst="rect">
            <a:avLst/>
          </a:prstGeom>
        </p:spPr>
        <p:txBody>
          <a:bodyPr wrap="none" rtlCol="0" anchor="t">
            <a:normAutofit/>
          </a:bodyPr>
          <a:lstStyle/>
          <a:p>
            <a:endParaRPr lang="en-US" dirty="0" err="1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60400" y="4787503"/>
            <a:ext cx="642730" cy="35599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6727825" y="478750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C56B5-A700-544C-8720-C289028A981D}" type="datetime2">
              <a:rPr lang="en-NZ" smtClean="0"/>
              <a:t>Thursday, 14 July 2022</a:t>
            </a:fld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C8016CE-5BCD-4782-98EF-5DA80C1C3B0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476270" y="203466"/>
            <a:ext cx="3385155" cy="46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266EA9-782D-FE98-62A9-2CAEEFFC3E42}"/>
              </a:ext>
            </a:extLst>
          </p:cNvPr>
          <p:cNvSpPr txBox="1"/>
          <p:nvPr userDrawn="1"/>
        </p:nvSpPr>
        <p:spPr>
          <a:xfrm>
            <a:off x="3971365" y="2384612"/>
            <a:ext cx="184731" cy="646331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040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6" r:id="rId5"/>
    <p:sldLayoutId id="2147483657" r:id="rId6"/>
    <p:sldLayoutId id="2147483655" r:id="rId7"/>
    <p:sldLayoutId id="2147483658" r:id="rId8"/>
    <p:sldLayoutId id="2147483659" r:id="rId9"/>
    <p:sldLayoutId id="2147483660" r:id="rId10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canvas.ac.nz/resources/communication-and-collaboration/#discussion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motelearning.auckland.ac.nz/overview/core-teaching-tools/piazz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s.ac.nz/2022/07/12/ed-discussio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motelearning.auckland.ac.nz/overview/core-teaching-tools/perusal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77866" y="1717042"/>
            <a:ext cx="5980109" cy="1946658"/>
          </a:xfrm>
        </p:spPr>
        <p:txBody>
          <a:bodyPr/>
          <a:lstStyle/>
          <a:p>
            <a:r>
              <a:rPr lang="en-NZ" b="0" dirty="0"/>
              <a:t>Discussion tools</a:t>
            </a:r>
            <a:br>
              <a:rPr lang="en-NZ" b="0" dirty="0"/>
            </a:br>
            <a:r>
              <a:rPr lang="en-NZ" sz="2800" b="0" dirty="0"/>
              <a:t>Canvas Discussions, Piazza, and Ed Discussion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60400" y="4139950"/>
            <a:ext cx="8027987" cy="792452"/>
          </a:xfrm>
        </p:spPr>
        <p:txBody>
          <a:bodyPr/>
          <a:lstStyle/>
          <a:p>
            <a:r>
              <a:rPr lang="en-US" sz="1800" dirty="0"/>
              <a:t>Damon Ellis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NZ" dirty="0"/>
              <a:t>1 August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73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AD568A-42B0-9910-AE19-F8EC2FC93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7864" y="1885324"/>
            <a:ext cx="4294185" cy="2902179"/>
          </a:xfrm>
        </p:spPr>
        <p:txBody>
          <a:bodyPr/>
          <a:lstStyle/>
          <a:p>
            <a:r>
              <a:rPr lang="en-US" dirty="0"/>
              <a:t>Good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Smaller classes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Discursive / sharing / coordination / collaboration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Assessed discussions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Opt-in redesign available now</a:t>
            </a:r>
          </a:p>
          <a:p>
            <a:endParaRPr lang="en-US" dirty="0"/>
          </a:p>
          <a:p>
            <a:r>
              <a:rPr lang="en-US" sz="1200" dirty="0">
                <a:hlinkClick r:id="rId2"/>
              </a:rPr>
              <a:t>https://www.canvas.ac.nz/resources/communication-and-collaboration/#discussions</a:t>
            </a:r>
            <a:r>
              <a:rPr lang="en-US" sz="1200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108F19-AEF4-E0D2-EE1A-EE2BA1563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5" y="825636"/>
            <a:ext cx="8027985" cy="774564"/>
          </a:xfrm>
        </p:spPr>
        <p:txBody>
          <a:bodyPr/>
          <a:lstStyle/>
          <a:p>
            <a:r>
              <a:rPr lang="en-US" dirty="0"/>
              <a:t>Canvas Discussions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C152D-066F-20F6-FB83-A43F78B6F0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DD6FA75-650E-A8EA-C0B2-20307CE9D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0346" y="1745738"/>
            <a:ext cx="2985789" cy="3181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7256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AD568A-42B0-9910-AE19-F8EC2FC93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7865" y="1885324"/>
            <a:ext cx="3694110" cy="2902179"/>
          </a:xfrm>
        </p:spPr>
        <p:txBody>
          <a:bodyPr/>
          <a:lstStyle/>
          <a:p>
            <a:r>
              <a:rPr lang="en-US" dirty="0"/>
              <a:t>Good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Larger classes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Q+A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“Live” discussions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(Partial) anonymity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</a:t>
            </a:r>
            <a:r>
              <a:rPr lang="en-US" dirty="0" err="1"/>
              <a:t>organised</a:t>
            </a:r>
            <a:r>
              <a:rPr lang="en-US" dirty="0"/>
              <a:t> and searchable discussion</a:t>
            </a:r>
          </a:p>
          <a:p>
            <a:endParaRPr lang="en-US" dirty="0"/>
          </a:p>
          <a:p>
            <a:r>
              <a:rPr lang="en-US" sz="1200" dirty="0">
                <a:hlinkClick r:id="rId3"/>
              </a:rPr>
              <a:t>https://remotelearning.auckland.ac.nz/overview/core-teaching-tools/piazza/</a:t>
            </a:r>
            <a:r>
              <a:rPr lang="en-US" sz="1200" dirty="0"/>
              <a:t>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108F19-AEF4-E0D2-EE1A-EE2BA1563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5" y="825636"/>
            <a:ext cx="8027985" cy="774564"/>
          </a:xfrm>
        </p:spPr>
        <p:txBody>
          <a:bodyPr/>
          <a:lstStyle/>
          <a:p>
            <a:r>
              <a:rPr lang="en-US" dirty="0"/>
              <a:t>Piazza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C152D-066F-20F6-FB83-A43F78B6F0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997BB9C-CF3D-3279-2E6E-410DACF209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943"/>
          <a:stretch/>
        </p:blipFill>
        <p:spPr>
          <a:xfrm>
            <a:off x="5366204" y="1600200"/>
            <a:ext cx="3099931" cy="3136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7106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AD568A-42B0-9910-AE19-F8EC2FC93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7865" y="1885324"/>
            <a:ext cx="2348364" cy="2902179"/>
          </a:xfrm>
        </p:spPr>
        <p:txBody>
          <a:bodyPr/>
          <a:lstStyle/>
          <a:p>
            <a:r>
              <a:rPr lang="en-US" dirty="0"/>
              <a:t>Piazza-like experience</a:t>
            </a:r>
          </a:p>
          <a:p>
            <a:r>
              <a:rPr lang="en-US" dirty="0"/>
              <a:t>Currently being piloted at </a:t>
            </a:r>
            <a:r>
              <a:rPr lang="en-US" dirty="0" err="1"/>
              <a:t>UoA</a:t>
            </a:r>
            <a:endParaRPr lang="en-US" dirty="0"/>
          </a:p>
          <a:p>
            <a:endParaRPr lang="en-US" dirty="0"/>
          </a:p>
          <a:p>
            <a:r>
              <a:rPr lang="en-US" sz="1200" dirty="0">
                <a:hlinkClick r:id="rId3"/>
              </a:rPr>
              <a:t>https://www.canvas.ac.nz/2022/07/12/ed-discussion/</a:t>
            </a:r>
            <a:r>
              <a:rPr lang="en-US" sz="1200" dirty="0"/>
              <a:t>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108F19-AEF4-E0D2-EE1A-EE2BA1563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5" y="825636"/>
            <a:ext cx="8027985" cy="774564"/>
          </a:xfrm>
        </p:spPr>
        <p:txBody>
          <a:bodyPr/>
          <a:lstStyle/>
          <a:p>
            <a:r>
              <a:rPr lang="en-US" dirty="0"/>
              <a:t>Ed 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C152D-066F-20F6-FB83-A43F78B6F0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F4B4A29C-9E33-B011-9F3D-195AB02609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81"/>
          <a:stretch/>
        </p:blipFill>
        <p:spPr>
          <a:xfrm>
            <a:off x="3178628" y="1774371"/>
            <a:ext cx="5617029" cy="2702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3864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AD568A-42B0-9910-AE19-F8EC2FC93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7865" y="1772962"/>
            <a:ext cx="2304821" cy="2902179"/>
          </a:xfrm>
        </p:spPr>
        <p:txBody>
          <a:bodyPr/>
          <a:lstStyle/>
          <a:p>
            <a:r>
              <a:rPr lang="en-US" dirty="0"/>
              <a:t>Good for: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Discussion of / in readings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Artefact-</a:t>
            </a:r>
            <a:r>
              <a:rPr lang="en-US" dirty="0" err="1"/>
              <a:t>centred</a:t>
            </a:r>
            <a:r>
              <a:rPr lang="en-US" dirty="0"/>
              <a:t> discussion</a:t>
            </a:r>
          </a:p>
          <a:p>
            <a:endParaRPr lang="en-US" dirty="0"/>
          </a:p>
          <a:p>
            <a:r>
              <a:rPr lang="en-US" sz="1200" dirty="0">
                <a:hlinkClick r:id="rId3"/>
              </a:rPr>
              <a:t>https://remotelearning.auckland.ac.nz/overview/core-teaching-tools/perusall/</a:t>
            </a:r>
            <a:r>
              <a:rPr lang="en-US" sz="1200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108F19-AEF4-E0D2-EE1A-EE2BA1563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5" y="825636"/>
            <a:ext cx="8027985" cy="774564"/>
          </a:xfrm>
        </p:spPr>
        <p:txBody>
          <a:bodyPr/>
          <a:lstStyle/>
          <a:p>
            <a:r>
              <a:rPr lang="en-US" dirty="0" err="1"/>
              <a:t>Perusall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C152D-066F-20F6-FB83-A43F78B6F0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DB4A300-7C34-06A2-4C0A-BAFDB5330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5971" y="1772962"/>
            <a:ext cx="5638800" cy="26608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2829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AD568A-42B0-9910-AE19-F8EC2FC93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7865" y="2094874"/>
            <a:ext cx="7218360" cy="1875861"/>
          </a:xfrm>
        </p:spPr>
        <p:txBody>
          <a:bodyPr/>
          <a:lstStyle/>
          <a:p>
            <a:r>
              <a:rPr lang="en-US" dirty="0"/>
              <a:t>Introduce the discussion platform by running a live walkthrough in class or on Zoom</a:t>
            </a:r>
          </a:p>
          <a:p>
            <a:endParaRPr lang="en-US" dirty="0"/>
          </a:p>
          <a:p>
            <a:r>
              <a:rPr lang="en-US" dirty="0"/>
              <a:t>Demonstrate and encourage use of search functions, categories, tagging, etc.</a:t>
            </a:r>
          </a:p>
          <a:p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108F19-AEF4-E0D2-EE1A-EE2BA1563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5" y="998260"/>
            <a:ext cx="8027985" cy="538195"/>
          </a:xfrm>
        </p:spPr>
        <p:txBody>
          <a:bodyPr/>
          <a:lstStyle/>
          <a:p>
            <a:r>
              <a:rPr lang="en-US" dirty="0"/>
              <a:t>Tips and tricks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C152D-066F-20F6-FB83-A43F78B6F0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77865" y="4529154"/>
            <a:ext cx="642730" cy="35599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fld id="{218B9C4F-B695-C54C-924B-61748EE6A7C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134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AD568A-42B0-9910-AE19-F8EC2FC93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7865" y="2094874"/>
            <a:ext cx="7218360" cy="1875861"/>
          </a:xfrm>
        </p:spPr>
        <p:txBody>
          <a:bodyPr/>
          <a:lstStyle/>
          <a:p>
            <a:r>
              <a:rPr lang="en-US" dirty="0"/>
              <a:t>Establish expectations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Appropriate uses / shared norms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Teacher responsiveness – daily, weekly, during ”virtual office hours”, within X days, never</a:t>
            </a:r>
          </a:p>
          <a:p>
            <a:endParaRPr lang="en-US" dirty="0"/>
          </a:p>
          <a:p>
            <a:r>
              <a:rPr lang="en-US" dirty="0"/>
              <a:t>Ask permission to transfer emailed questions to the platform.</a:t>
            </a:r>
          </a:p>
          <a:p>
            <a:endParaRPr lang="en-US" dirty="0"/>
          </a:p>
          <a:p>
            <a:r>
              <a:rPr lang="en-US" dirty="0"/>
              <a:t>Link to or endorse student answers rather than replying in detail each time.</a:t>
            </a:r>
          </a:p>
          <a:p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108F19-AEF4-E0D2-EE1A-EE2BA1563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5" y="998260"/>
            <a:ext cx="8027985" cy="538195"/>
          </a:xfrm>
        </p:spPr>
        <p:txBody>
          <a:bodyPr/>
          <a:lstStyle/>
          <a:p>
            <a:r>
              <a:rPr lang="en-US" dirty="0"/>
              <a:t>Tips and tricks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C152D-066F-20F6-FB83-A43F78B6F0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77865" y="4529154"/>
            <a:ext cx="642730" cy="35599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fld id="{218B9C4F-B695-C54C-924B-61748EE6A7C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159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AD568A-42B0-9910-AE19-F8EC2FC93E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722" y="1855388"/>
            <a:ext cx="7218360" cy="1875861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If the goal is collaboration, prompts must require collaborative effort.</a:t>
            </a:r>
          </a:p>
          <a:p>
            <a:endParaRPr lang="en-US" dirty="0"/>
          </a:p>
          <a:p>
            <a:r>
              <a:rPr lang="en-US" dirty="0"/>
              <a:t>In weekly announcements, give an overview of common themes, thoughts, other details emerging from the discussion.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108F19-AEF4-E0D2-EE1A-EE2BA1563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5" y="998260"/>
            <a:ext cx="8027985" cy="538195"/>
          </a:xfrm>
        </p:spPr>
        <p:txBody>
          <a:bodyPr/>
          <a:lstStyle/>
          <a:p>
            <a:r>
              <a:rPr lang="en-US" dirty="0"/>
              <a:t>Tips and tricks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C152D-066F-20F6-FB83-A43F78B6F0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77865" y="4529154"/>
            <a:ext cx="642730" cy="35599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fld id="{218B9C4F-B695-C54C-924B-61748EE6A7C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290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335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>
          <a:defRPr sz="3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A4BC89D87DEE42AB47D4EFC40027E2" ma:contentTypeVersion="16" ma:contentTypeDescription="Create a new document." ma:contentTypeScope="" ma:versionID="6daaa7d32af9ee0b947e1550311508d7">
  <xsd:schema xmlns:xsd="http://www.w3.org/2001/XMLSchema" xmlns:xs="http://www.w3.org/2001/XMLSchema" xmlns:p="http://schemas.microsoft.com/office/2006/metadata/properties" xmlns:ns2="753ce90e-f359-407f-ba35-1d4748fd657e" xmlns:ns3="1a00bc4c-b64a-4075-bea6-216be9465e05" xmlns:ns4="d800a5cf-5799-495b-9b49-f15f7ad25ed9" targetNamespace="http://schemas.microsoft.com/office/2006/metadata/properties" ma:root="true" ma:fieldsID="f5de48637f4fc61662ebb0383aacb970" ns2:_="" ns3:_="" ns4:_="">
    <xsd:import namespace="753ce90e-f359-407f-ba35-1d4748fd657e"/>
    <xsd:import namespace="1a00bc4c-b64a-4075-bea6-216be9465e05"/>
    <xsd:import namespace="d800a5cf-5799-495b-9b49-f15f7ad25e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3ce90e-f359-407f-ba35-1d4748fd65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5e9cd7a-283a-407b-9b45-84d2c2056e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00bc4c-b64a-4075-bea6-216be9465e0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00a5cf-5799-495b-9b49-f15f7ad25ed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f9000e7-3ffc-446d-b3ab-4b5c0631d104}" ma:internalName="TaxCatchAll" ma:showField="CatchAllData" ma:web="1a00bc4c-b64a-4075-bea6-216be9465e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3ce90e-f359-407f-ba35-1d4748fd657e">
      <Terms xmlns="http://schemas.microsoft.com/office/infopath/2007/PartnerControls"/>
    </lcf76f155ced4ddcb4097134ff3c332f>
    <TaxCatchAll xmlns="d800a5cf-5799-495b-9b49-f15f7ad25ed9" xsi:nil="true"/>
  </documentManagement>
</p:properties>
</file>

<file path=customXml/itemProps1.xml><?xml version="1.0" encoding="utf-8"?>
<ds:datastoreItem xmlns:ds="http://schemas.openxmlformats.org/officeDocument/2006/customXml" ds:itemID="{30A8F845-67D2-4BC9-B2B6-36DC6AA473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3ce90e-f359-407f-ba35-1d4748fd657e"/>
    <ds:schemaRef ds:uri="1a00bc4c-b64a-4075-bea6-216be9465e05"/>
    <ds:schemaRef ds:uri="d800a5cf-5799-495b-9b49-f15f7ad25e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2AB6A4-181C-4B53-83FB-3BF7BA4AB1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083ABA-C91D-414B-9E99-0D49964197A9}">
  <ds:schemaRefs>
    <ds:schemaRef ds:uri="http://schemas.microsoft.com/office/2006/metadata/properties"/>
    <ds:schemaRef ds:uri="http://schemas.microsoft.com/office/infopath/2007/PartnerControls"/>
    <ds:schemaRef ds:uri="753ce90e-f359-407f-ba35-1d4748fd657e"/>
    <ds:schemaRef ds:uri="d800a5cf-5799-495b-9b49-f15f7ad25ed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26449</TotalTime>
  <Words>267</Words>
  <Application>Microsoft Macintosh PowerPoint</Application>
  <PresentationFormat>On-screen Show (16:9)</PresentationFormat>
  <Paragraphs>75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Verdana</vt:lpstr>
      <vt:lpstr>Custom Design</vt:lpstr>
      <vt:lpstr>Discussion tools Canvas Discussions, Piazza, and Ed Discussion</vt:lpstr>
      <vt:lpstr>Canvas Discussions</vt:lpstr>
      <vt:lpstr>Piazza</vt:lpstr>
      <vt:lpstr>Ed Discussion</vt:lpstr>
      <vt:lpstr>Perusall</vt:lpstr>
      <vt:lpstr>Tips and tricks</vt:lpstr>
      <vt:lpstr>Tips and tricks</vt:lpstr>
      <vt:lpstr>Tips and tricks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Sonia Tenreiro</dc:creator>
  <cp:lastModifiedBy>Damon Ellis</cp:lastModifiedBy>
  <cp:revision>32</cp:revision>
  <dcterms:created xsi:type="dcterms:W3CDTF">2015-05-10T23:22:16Z</dcterms:created>
  <dcterms:modified xsi:type="dcterms:W3CDTF">2022-07-31T23:59:31Z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0x0101001EA4BC89D87DEE42AB47D4EFC40027E2</vt:lpwstr>
  </property>
</Properties>
</file>